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90" r:id="rId1"/>
    <p:sldMasterId id="2147484714" r:id="rId2"/>
    <p:sldMasterId id="2147484738" r:id="rId3"/>
    <p:sldMasterId id="2147484750" r:id="rId4"/>
    <p:sldMasterId id="2147484762" r:id="rId5"/>
    <p:sldMasterId id="2147484774" r:id="rId6"/>
    <p:sldMasterId id="2147484786" r:id="rId7"/>
    <p:sldMasterId id="2147484798" r:id="rId8"/>
    <p:sldMasterId id="2147484810" r:id="rId9"/>
    <p:sldMasterId id="2147484822" r:id="rId10"/>
    <p:sldMasterId id="2147484834" r:id="rId11"/>
    <p:sldMasterId id="2147484846" r:id="rId12"/>
  </p:sldMasterIdLst>
  <p:notesMasterIdLst>
    <p:notesMasterId r:id="rId85"/>
  </p:notesMasterIdLst>
  <p:handoutMasterIdLst>
    <p:handoutMasterId r:id="rId86"/>
  </p:handoutMasterIdLst>
  <p:sldIdLst>
    <p:sldId id="280" r:id="rId13"/>
    <p:sldId id="481" r:id="rId14"/>
    <p:sldId id="367" r:id="rId15"/>
    <p:sldId id="482" r:id="rId16"/>
    <p:sldId id="480" r:id="rId17"/>
    <p:sldId id="483" r:id="rId18"/>
    <p:sldId id="484" r:id="rId19"/>
    <p:sldId id="433" r:id="rId20"/>
    <p:sldId id="434" r:id="rId21"/>
    <p:sldId id="431" r:id="rId22"/>
    <p:sldId id="435" r:id="rId23"/>
    <p:sldId id="436" r:id="rId24"/>
    <p:sldId id="437" r:id="rId25"/>
    <p:sldId id="438" r:id="rId26"/>
    <p:sldId id="439" r:id="rId27"/>
    <p:sldId id="440" r:id="rId28"/>
    <p:sldId id="441" r:id="rId29"/>
    <p:sldId id="442" r:id="rId30"/>
    <p:sldId id="443" r:id="rId31"/>
    <p:sldId id="425" r:id="rId32"/>
    <p:sldId id="416" r:id="rId33"/>
    <p:sldId id="417" r:id="rId34"/>
    <p:sldId id="418" r:id="rId35"/>
    <p:sldId id="344" r:id="rId36"/>
    <p:sldId id="380" r:id="rId37"/>
    <p:sldId id="372" r:id="rId38"/>
    <p:sldId id="373" r:id="rId39"/>
    <p:sldId id="374" r:id="rId40"/>
    <p:sldId id="404" r:id="rId41"/>
    <p:sldId id="406" r:id="rId42"/>
    <p:sldId id="412" r:id="rId43"/>
    <p:sldId id="413" r:id="rId44"/>
    <p:sldId id="411" r:id="rId45"/>
    <p:sldId id="407" r:id="rId46"/>
    <p:sldId id="408" r:id="rId47"/>
    <p:sldId id="420" r:id="rId48"/>
    <p:sldId id="410" r:id="rId49"/>
    <p:sldId id="409" r:id="rId50"/>
    <p:sldId id="377" r:id="rId51"/>
    <p:sldId id="414" r:id="rId52"/>
    <p:sldId id="415" r:id="rId53"/>
    <p:sldId id="421" r:id="rId54"/>
    <p:sldId id="422" r:id="rId55"/>
    <p:sldId id="419" r:id="rId56"/>
    <p:sldId id="388" r:id="rId57"/>
    <p:sldId id="359" r:id="rId58"/>
    <p:sldId id="424" r:id="rId59"/>
    <p:sldId id="427" r:id="rId60"/>
    <p:sldId id="428" r:id="rId61"/>
    <p:sldId id="429" r:id="rId62"/>
    <p:sldId id="430" r:id="rId63"/>
    <p:sldId id="455" r:id="rId64"/>
    <p:sldId id="456" r:id="rId65"/>
    <p:sldId id="457" r:id="rId66"/>
    <p:sldId id="449" r:id="rId67"/>
    <p:sldId id="450" r:id="rId68"/>
    <p:sldId id="451" r:id="rId69"/>
    <p:sldId id="452" r:id="rId70"/>
    <p:sldId id="453" r:id="rId71"/>
    <p:sldId id="472" r:id="rId72"/>
    <p:sldId id="473" r:id="rId73"/>
    <p:sldId id="474" r:id="rId74"/>
    <p:sldId id="475" r:id="rId75"/>
    <p:sldId id="476" r:id="rId76"/>
    <p:sldId id="477" r:id="rId77"/>
    <p:sldId id="458" r:id="rId78"/>
    <p:sldId id="396" r:id="rId79"/>
    <p:sldId id="402" r:id="rId80"/>
    <p:sldId id="403" r:id="rId81"/>
    <p:sldId id="397" r:id="rId82"/>
    <p:sldId id="398" r:id="rId83"/>
    <p:sldId id="381" r:id="rId84"/>
  </p:sldIdLst>
  <p:sldSz cx="9144000" cy="6858000" type="screen4x3"/>
  <p:notesSz cx="6761163" cy="9942513"/>
  <p:embeddedFontLst>
    <p:embeddedFont>
      <p:font typeface="Angsana New" pitchFamily="18" charset="-34"/>
      <p:regular r:id="rId87"/>
      <p:bold r:id="rId88"/>
      <p:italic r:id="rId89"/>
      <p:boldItalic r:id="rId90"/>
    </p:embeddedFont>
    <p:embeddedFont>
      <p:font typeface="Calibri" pitchFamily="34" charset="0"/>
      <p:regular r:id="rId91"/>
      <p:bold r:id="rId92"/>
      <p:italic r:id="rId93"/>
      <p:boldItalic r:id="rId94"/>
    </p:embeddedFont>
    <p:embeddedFont>
      <p:font typeface="Georgia" pitchFamily="18" charset="0"/>
      <p:regular r:id="rId95"/>
      <p:bold r:id="rId96"/>
      <p:italic r:id="rId97"/>
      <p:boldItalic r:id="rId98"/>
    </p:embeddedFont>
    <p:embeddedFont>
      <p:font typeface="Century Gothic" pitchFamily="34" charset="0"/>
      <p:regular r:id="rId99"/>
      <p:bold r:id="rId100"/>
      <p:italic r:id="rId101"/>
      <p:boldItalic r:id="rId102"/>
    </p:embeddedFont>
    <p:embeddedFont>
      <p:font typeface="Tahoma" pitchFamily="34" charset="0"/>
      <p:regular r:id="rId103"/>
      <p:bold r:id="rId104"/>
    </p:embeddedFont>
    <p:embeddedFont>
      <p:font typeface="Palatino Linotype" pitchFamily="18" charset="0"/>
      <p:regular r:id="rId105"/>
      <p:bold r:id="rId106"/>
      <p:italic r:id="rId107"/>
      <p:boldItalic r:id="rId108"/>
    </p:embeddedFont>
    <p:embeddedFont>
      <p:font typeface="Brush Script MT" pitchFamily="66" charset="0"/>
      <p:italic r:id="rId109"/>
    </p:embeddedFont>
    <p:embeddedFont>
      <p:font typeface="Comic Sans MS" pitchFamily="66" charset="0"/>
      <p:regular r:id="rId110"/>
      <p:bold r:id="rId111"/>
    </p:embeddedFont>
    <p:embeddedFont>
      <p:font typeface="IrisUPC" pitchFamily="34" charset="-34"/>
      <p:regular r:id="rId112"/>
      <p:bold r:id="rId113"/>
      <p:italic r:id="rId114"/>
      <p:boldItalic r:id="rId115"/>
    </p:embeddedFont>
    <p:embeddedFont>
      <p:font typeface="TH SarabunIT๙" pitchFamily="34" charset="-34"/>
      <p:regular r:id="rId116"/>
      <p:bold r:id="rId117"/>
      <p:italic r:id="rId118"/>
      <p:boldItalic r:id="rId119"/>
    </p:embeddedFont>
    <p:embeddedFont>
      <p:font typeface="TH SarabunPSK" pitchFamily="34" charset="-34"/>
      <p:regular r:id="rId120"/>
      <p:bold r:id="rId121"/>
      <p:italic r:id="rId122"/>
      <p:boldItalic r:id="rId123"/>
    </p:embeddedFont>
    <p:embeddedFont>
      <p:font typeface="Trebuchet MS" pitchFamily="34" charset="0"/>
      <p:regular r:id="rId124"/>
      <p:bold r:id="rId125"/>
      <p:italic r:id="rId126"/>
      <p:boldItalic r:id="rId127"/>
    </p:embeddedFont>
    <p:embeddedFont>
      <p:font typeface="DilleniaUPC" pitchFamily="18" charset="-34"/>
      <p:regular r:id="rId128"/>
      <p:bold r:id="rId129"/>
      <p:italic r:id="rId130"/>
      <p:boldItalic r:id="rId131"/>
    </p:embeddedFont>
    <p:embeddedFont>
      <p:font typeface="Browallia New" pitchFamily="34" charset="-34"/>
      <p:regular r:id="rId132"/>
      <p:bold r:id="rId133"/>
      <p:italic r:id="rId134"/>
      <p:boldItalic r:id="rId135"/>
    </p:embeddedFont>
    <p:embeddedFont>
      <p:font typeface="Verdana" pitchFamily="34" charset="0"/>
      <p:regular r:id="rId136"/>
      <p:bold r:id="rId137"/>
      <p:italic r:id="rId138"/>
      <p:boldItalic r:id="rId139"/>
    </p:embeddedFont>
    <p:embeddedFont>
      <p:font typeface="AngsanaDSE" charset="0"/>
      <p:regular r:id="rId140"/>
      <p:bold r:id="rId141"/>
      <p:italic r:id="rId142"/>
      <p:boldItalic r:id="rId143"/>
    </p:embeddedFont>
    <p:embeddedFont>
      <p:font typeface="FreesiaUPC" pitchFamily="34" charset="-34"/>
      <p:regular r:id="rId144"/>
      <p:bold r:id="rId145"/>
      <p:italic r:id="rId146"/>
      <p:boldItalic r:id="rId147"/>
    </p:embeddedFont>
    <p:embeddedFont>
      <p:font typeface="JasmineUPC" pitchFamily="18" charset="-34"/>
      <p:regular r:id="rId148"/>
      <p:bold r:id="rId149"/>
      <p:italic r:id="rId150"/>
      <p:boldItalic r:id="rId151"/>
    </p:embeddedFont>
    <p:embeddedFont>
      <p:font typeface="AngsanaUPC" pitchFamily="18" charset="-34"/>
      <p:regular r:id="rId152"/>
      <p:bold r:id="rId153"/>
      <p:italic r:id="rId154"/>
      <p:boldItalic r:id="rId155"/>
    </p:embeddedFont>
    <p:embeddedFont>
      <p:font typeface="EucrosiaUPC" pitchFamily="18" charset="-34"/>
      <p:regular r:id="rId156"/>
      <p:bold r:id="rId157"/>
      <p:italic r:id="rId158"/>
      <p:boldItalic r:id="rId159"/>
    </p:embeddedFont>
    <p:embeddedFont>
      <p:font typeface="Cordia New" pitchFamily="34" charset="-34"/>
      <p:regular r:id="rId160"/>
      <p:bold r:id="rId161"/>
      <p:italic r:id="rId162"/>
      <p:boldItalic r:id="rId163"/>
    </p:embeddedFont>
  </p:embeddedFontLst>
  <p:defaultTextStyle>
    <a:defPPr>
      <a:defRPr lang="th-TH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99"/>
    <a:srgbClr val="003300"/>
    <a:srgbClr val="FF3399"/>
    <a:srgbClr val="0000CC"/>
    <a:srgbClr val="FF6600"/>
    <a:srgbClr val="CCFFCC"/>
    <a:srgbClr val="0D0DFF"/>
    <a:srgbClr val="FFFFCC"/>
    <a:srgbClr val="FFFF9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3296810-A885-4BE3-A3E7-6D5BEEA58F35}" styleName="สไตล์สีปานกลาง 2 - เน้น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สไตล์สีปานกลาง 2 - เน้น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สไตล์สีปานกลาง 2 - เน้น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สไตล์สีปานกลาง 2 - เน้น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สไตล์สีปานกลาง 2 - เน้น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2DE63D5-997A-4646-A377-4702673A728D}" styleName="สไตล์สีอ่อน 2 - เน้น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51423" autoAdjust="0"/>
  </p:normalViewPr>
  <p:slideViewPr>
    <p:cSldViewPr>
      <p:cViewPr>
        <p:scale>
          <a:sx n="50" d="100"/>
          <a:sy n="50" d="100"/>
        </p:scale>
        <p:origin x="-2544" y="-10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117" Type="http://schemas.openxmlformats.org/officeDocument/2006/relationships/font" Target="fonts/font31.fntdata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84" Type="http://schemas.openxmlformats.org/officeDocument/2006/relationships/slide" Target="slides/slide72.xml"/><Relationship Id="rId89" Type="http://schemas.openxmlformats.org/officeDocument/2006/relationships/font" Target="fonts/font3.fntdata"/><Relationship Id="rId112" Type="http://schemas.openxmlformats.org/officeDocument/2006/relationships/font" Target="fonts/font26.fntdata"/><Relationship Id="rId133" Type="http://schemas.openxmlformats.org/officeDocument/2006/relationships/font" Target="fonts/font47.fntdata"/><Relationship Id="rId138" Type="http://schemas.openxmlformats.org/officeDocument/2006/relationships/font" Target="fonts/font52.fntdata"/><Relationship Id="rId154" Type="http://schemas.openxmlformats.org/officeDocument/2006/relationships/font" Target="fonts/font68.fntdata"/><Relationship Id="rId159" Type="http://schemas.openxmlformats.org/officeDocument/2006/relationships/font" Target="fonts/font73.fntdata"/><Relationship Id="rId16" Type="http://schemas.openxmlformats.org/officeDocument/2006/relationships/slide" Target="slides/slide4.xml"/><Relationship Id="rId107" Type="http://schemas.openxmlformats.org/officeDocument/2006/relationships/font" Target="fonts/font21.fntdata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74" Type="http://schemas.openxmlformats.org/officeDocument/2006/relationships/slide" Target="slides/slide62.xml"/><Relationship Id="rId79" Type="http://schemas.openxmlformats.org/officeDocument/2006/relationships/slide" Target="slides/slide67.xml"/><Relationship Id="rId102" Type="http://schemas.openxmlformats.org/officeDocument/2006/relationships/font" Target="fonts/font16.fntdata"/><Relationship Id="rId123" Type="http://schemas.openxmlformats.org/officeDocument/2006/relationships/font" Target="fonts/font37.fntdata"/><Relationship Id="rId128" Type="http://schemas.openxmlformats.org/officeDocument/2006/relationships/font" Target="fonts/font42.fntdata"/><Relationship Id="rId144" Type="http://schemas.openxmlformats.org/officeDocument/2006/relationships/font" Target="fonts/font58.fntdata"/><Relationship Id="rId149" Type="http://schemas.openxmlformats.org/officeDocument/2006/relationships/font" Target="fonts/font63.fntdata"/><Relationship Id="rId5" Type="http://schemas.openxmlformats.org/officeDocument/2006/relationships/slideMaster" Target="slideMasters/slideMaster5.xml"/><Relationship Id="rId90" Type="http://schemas.openxmlformats.org/officeDocument/2006/relationships/font" Target="fonts/font4.fntdata"/><Relationship Id="rId95" Type="http://schemas.openxmlformats.org/officeDocument/2006/relationships/font" Target="fonts/font9.fntdata"/><Relationship Id="rId160" Type="http://schemas.openxmlformats.org/officeDocument/2006/relationships/font" Target="fonts/font74.fntdata"/><Relationship Id="rId165" Type="http://schemas.openxmlformats.org/officeDocument/2006/relationships/viewProps" Target="viewProps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113" Type="http://schemas.openxmlformats.org/officeDocument/2006/relationships/font" Target="fonts/font27.fntdata"/><Relationship Id="rId118" Type="http://schemas.openxmlformats.org/officeDocument/2006/relationships/font" Target="fonts/font32.fntdata"/><Relationship Id="rId134" Type="http://schemas.openxmlformats.org/officeDocument/2006/relationships/font" Target="fonts/font48.fntdata"/><Relationship Id="rId139" Type="http://schemas.openxmlformats.org/officeDocument/2006/relationships/font" Target="fonts/font53.fntdata"/><Relationship Id="rId80" Type="http://schemas.openxmlformats.org/officeDocument/2006/relationships/slide" Target="slides/slide68.xml"/><Relationship Id="rId85" Type="http://schemas.openxmlformats.org/officeDocument/2006/relationships/notesMaster" Target="notesMasters/notesMaster1.xml"/><Relationship Id="rId150" Type="http://schemas.openxmlformats.org/officeDocument/2006/relationships/font" Target="fonts/font64.fntdata"/><Relationship Id="rId155" Type="http://schemas.openxmlformats.org/officeDocument/2006/relationships/font" Target="fonts/font69.fntdata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59" Type="http://schemas.openxmlformats.org/officeDocument/2006/relationships/slide" Target="slides/slide47.xml"/><Relationship Id="rId103" Type="http://schemas.openxmlformats.org/officeDocument/2006/relationships/font" Target="fonts/font17.fntdata"/><Relationship Id="rId108" Type="http://schemas.openxmlformats.org/officeDocument/2006/relationships/font" Target="fonts/font22.fntdata"/><Relationship Id="rId124" Type="http://schemas.openxmlformats.org/officeDocument/2006/relationships/font" Target="fonts/font38.fntdata"/><Relationship Id="rId129" Type="http://schemas.openxmlformats.org/officeDocument/2006/relationships/font" Target="fonts/font43.fntdata"/><Relationship Id="rId54" Type="http://schemas.openxmlformats.org/officeDocument/2006/relationships/slide" Target="slides/slide42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91" Type="http://schemas.openxmlformats.org/officeDocument/2006/relationships/font" Target="fonts/font5.fntdata"/><Relationship Id="rId96" Type="http://schemas.openxmlformats.org/officeDocument/2006/relationships/font" Target="fonts/font10.fntdata"/><Relationship Id="rId140" Type="http://schemas.openxmlformats.org/officeDocument/2006/relationships/font" Target="fonts/font54.fntdata"/><Relationship Id="rId145" Type="http://schemas.openxmlformats.org/officeDocument/2006/relationships/font" Target="fonts/font59.fntdata"/><Relationship Id="rId161" Type="http://schemas.openxmlformats.org/officeDocument/2006/relationships/font" Target="fonts/font75.fntdata"/><Relationship Id="rId16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6" Type="http://schemas.openxmlformats.org/officeDocument/2006/relationships/font" Target="fonts/font20.fntdata"/><Relationship Id="rId114" Type="http://schemas.openxmlformats.org/officeDocument/2006/relationships/font" Target="fonts/font28.fntdata"/><Relationship Id="rId119" Type="http://schemas.openxmlformats.org/officeDocument/2006/relationships/font" Target="fonts/font33.fntdata"/><Relationship Id="rId127" Type="http://schemas.openxmlformats.org/officeDocument/2006/relationships/font" Target="fonts/font41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81" Type="http://schemas.openxmlformats.org/officeDocument/2006/relationships/slide" Target="slides/slide69.xml"/><Relationship Id="rId86" Type="http://schemas.openxmlformats.org/officeDocument/2006/relationships/handoutMaster" Target="handoutMasters/handoutMaster1.xml"/><Relationship Id="rId94" Type="http://schemas.openxmlformats.org/officeDocument/2006/relationships/font" Target="fonts/font8.fntdata"/><Relationship Id="rId99" Type="http://schemas.openxmlformats.org/officeDocument/2006/relationships/font" Target="fonts/font13.fntdata"/><Relationship Id="rId101" Type="http://schemas.openxmlformats.org/officeDocument/2006/relationships/font" Target="fonts/font15.fntdata"/><Relationship Id="rId122" Type="http://schemas.openxmlformats.org/officeDocument/2006/relationships/font" Target="fonts/font36.fntdata"/><Relationship Id="rId130" Type="http://schemas.openxmlformats.org/officeDocument/2006/relationships/font" Target="fonts/font44.fntdata"/><Relationship Id="rId135" Type="http://schemas.openxmlformats.org/officeDocument/2006/relationships/font" Target="fonts/font49.fntdata"/><Relationship Id="rId143" Type="http://schemas.openxmlformats.org/officeDocument/2006/relationships/font" Target="fonts/font57.fntdata"/><Relationship Id="rId148" Type="http://schemas.openxmlformats.org/officeDocument/2006/relationships/font" Target="fonts/font62.fntdata"/><Relationship Id="rId151" Type="http://schemas.openxmlformats.org/officeDocument/2006/relationships/font" Target="fonts/font65.fntdata"/><Relationship Id="rId156" Type="http://schemas.openxmlformats.org/officeDocument/2006/relationships/font" Target="fonts/font70.fntdata"/><Relationship Id="rId16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109" Type="http://schemas.openxmlformats.org/officeDocument/2006/relationships/font" Target="fonts/font23.fntdata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slide" Target="slides/slide64.xml"/><Relationship Id="rId97" Type="http://schemas.openxmlformats.org/officeDocument/2006/relationships/font" Target="fonts/font11.fntdata"/><Relationship Id="rId104" Type="http://schemas.openxmlformats.org/officeDocument/2006/relationships/font" Target="fonts/font18.fntdata"/><Relationship Id="rId120" Type="http://schemas.openxmlformats.org/officeDocument/2006/relationships/font" Target="fonts/font34.fntdata"/><Relationship Id="rId125" Type="http://schemas.openxmlformats.org/officeDocument/2006/relationships/font" Target="fonts/font39.fntdata"/><Relationship Id="rId141" Type="http://schemas.openxmlformats.org/officeDocument/2006/relationships/font" Target="fonts/font55.fntdata"/><Relationship Id="rId146" Type="http://schemas.openxmlformats.org/officeDocument/2006/relationships/font" Target="fonts/font60.fntdata"/><Relationship Id="rId16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92" Type="http://schemas.openxmlformats.org/officeDocument/2006/relationships/font" Target="fonts/font6.fntdata"/><Relationship Id="rId162" Type="http://schemas.openxmlformats.org/officeDocument/2006/relationships/font" Target="fonts/font76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slide" Target="slides/slide54.xml"/><Relationship Id="rId87" Type="http://schemas.openxmlformats.org/officeDocument/2006/relationships/font" Target="fonts/font1.fntdata"/><Relationship Id="rId110" Type="http://schemas.openxmlformats.org/officeDocument/2006/relationships/font" Target="fonts/font24.fntdata"/><Relationship Id="rId115" Type="http://schemas.openxmlformats.org/officeDocument/2006/relationships/font" Target="fonts/font29.fntdata"/><Relationship Id="rId131" Type="http://schemas.openxmlformats.org/officeDocument/2006/relationships/font" Target="fonts/font45.fntdata"/><Relationship Id="rId136" Type="http://schemas.openxmlformats.org/officeDocument/2006/relationships/font" Target="fonts/font50.fntdata"/><Relationship Id="rId157" Type="http://schemas.openxmlformats.org/officeDocument/2006/relationships/font" Target="fonts/font71.fntdata"/><Relationship Id="rId61" Type="http://schemas.openxmlformats.org/officeDocument/2006/relationships/slide" Target="slides/slide49.xml"/><Relationship Id="rId82" Type="http://schemas.openxmlformats.org/officeDocument/2006/relationships/slide" Target="slides/slide70.xml"/><Relationship Id="rId152" Type="http://schemas.openxmlformats.org/officeDocument/2006/relationships/font" Target="fonts/font66.fntdata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56" Type="http://schemas.openxmlformats.org/officeDocument/2006/relationships/slide" Target="slides/slide44.xml"/><Relationship Id="rId77" Type="http://schemas.openxmlformats.org/officeDocument/2006/relationships/slide" Target="slides/slide65.xml"/><Relationship Id="rId100" Type="http://schemas.openxmlformats.org/officeDocument/2006/relationships/font" Target="fonts/font14.fntdata"/><Relationship Id="rId105" Type="http://schemas.openxmlformats.org/officeDocument/2006/relationships/font" Target="fonts/font19.fntdata"/><Relationship Id="rId126" Type="http://schemas.openxmlformats.org/officeDocument/2006/relationships/font" Target="fonts/font40.fntdata"/><Relationship Id="rId147" Type="http://schemas.openxmlformats.org/officeDocument/2006/relationships/font" Target="fonts/font61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93" Type="http://schemas.openxmlformats.org/officeDocument/2006/relationships/font" Target="fonts/font7.fntdata"/><Relationship Id="rId98" Type="http://schemas.openxmlformats.org/officeDocument/2006/relationships/font" Target="fonts/font12.fntdata"/><Relationship Id="rId121" Type="http://schemas.openxmlformats.org/officeDocument/2006/relationships/font" Target="fonts/font35.fntdata"/><Relationship Id="rId142" Type="http://schemas.openxmlformats.org/officeDocument/2006/relationships/font" Target="fonts/font56.fntdata"/><Relationship Id="rId163" Type="http://schemas.openxmlformats.org/officeDocument/2006/relationships/font" Target="fonts/font77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3.xml"/><Relationship Id="rId46" Type="http://schemas.openxmlformats.org/officeDocument/2006/relationships/slide" Target="slides/slide34.xml"/><Relationship Id="rId67" Type="http://schemas.openxmlformats.org/officeDocument/2006/relationships/slide" Target="slides/slide55.xml"/><Relationship Id="rId116" Type="http://schemas.openxmlformats.org/officeDocument/2006/relationships/font" Target="fonts/font30.fntdata"/><Relationship Id="rId137" Type="http://schemas.openxmlformats.org/officeDocument/2006/relationships/font" Target="fonts/font51.fntdata"/><Relationship Id="rId158" Type="http://schemas.openxmlformats.org/officeDocument/2006/relationships/font" Target="fonts/font72.fntdata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62" Type="http://schemas.openxmlformats.org/officeDocument/2006/relationships/slide" Target="slides/slide50.xml"/><Relationship Id="rId83" Type="http://schemas.openxmlformats.org/officeDocument/2006/relationships/slide" Target="slides/slide71.xml"/><Relationship Id="rId88" Type="http://schemas.openxmlformats.org/officeDocument/2006/relationships/font" Target="fonts/font2.fntdata"/><Relationship Id="rId111" Type="http://schemas.openxmlformats.org/officeDocument/2006/relationships/font" Target="fonts/font25.fntdata"/><Relationship Id="rId132" Type="http://schemas.openxmlformats.org/officeDocument/2006/relationships/font" Target="fonts/font46.fntdata"/><Relationship Id="rId153" Type="http://schemas.openxmlformats.org/officeDocument/2006/relationships/font" Target="fonts/font67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23FBE6-6E66-4E31-9D5A-938F79A414DA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F3A96661-3D6A-49D5-BAF3-E873F497B647}">
      <dgm:prSet phldrT="[ข้อความ]" phldr="1"/>
      <dgm:spPr/>
      <dgm:t>
        <a:bodyPr/>
        <a:lstStyle/>
        <a:p>
          <a:endParaRPr lang="en-US" dirty="0"/>
        </a:p>
      </dgm:t>
    </dgm:pt>
    <dgm:pt modelId="{81A670BE-2D3C-4E97-B83D-BD57A7B1736B}" type="parTrans" cxnId="{F8723F00-3646-4065-ABFA-48A9A64EED3E}">
      <dgm:prSet/>
      <dgm:spPr/>
      <dgm:t>
        <a:bodyPr/>
        <a:lstStyle/>
        <a:p>
          <a:endParaRPr lang="en-US"/>
        </a:p>
      </dgm:t>
    </dgm:pt>
    <dgm:pt modelId="{0E5B5418-B1AF-4482-82C1-3DD896D3C89B}" type="sibTrans" cxnId="{F8723F00-3646-4065-ABFA-48A9A64EED3E}">
      <dgm:prSet/>
      <dgm:spPr/>
      <dgm:t>
        <a:bodyPr/>
        <a:lstStyle/>
        <a:p>
          <a:endParaRPr lang="en-US"/>
        </a:p>
      </dgm:t>
    </dgm:pt>
    <dgm:pt modelId="{CB2C7559-D812-4D13-A4A9-99BE78DE282E}">
      <dgm:prSet phldrT="[ข้อความ]" phldr="1"/>
      <dgm:spPr/>
      <dgm:t>
        <a:bodyPr/>
        <a:lstStyle/>
        <a:p>
          <a:endParaRPr lang="en-US" dirty="0"/>
        </a:p>
      </dgm:t>
    </dgm:pt>
    <dgm:pt modelId="{BADBB196-7D92-4CFB-A5E3-47381D13B86C}" type="parTrans" cxnId="{8A6D84F7-96AF-411C-8C3C-F799A1EFE1C9}">
      <dgm:prSet/>
      <dgm:spPr/>
      <dgm:t>
        <a:bodyPr/>
        <a:lstStyle/>
        <a:p>
          <a:endParaRPr lang="en-US"/>
        </a:p>
      </dgm:t>
    </dgm:pt>
    <dgm:pt modelId="{AF13C26D-0B6A-456C-98AC-77D3289A997E}" type="sibTrans" cxnId="{8A6D84F7-96AF-411C-8C3C-F799A1EFE1C9}">
      <dgm:prSet/>
      <dgm:spPr/>
      <dgm:t>
        <a:bodyPr/>
        <a:lstStyle/>
        <a:p>
          <a:endParaRPr lang="en-US"/>
        </a:p>
      </dgm:t>
    </dgm:pt>
    <dgm:pt modelId="{3FBDD12D-4730-49EE-BCB6-071B198EE9EC}">
      <dgm:prSet phldrT="[ข้อความ]" phldr="1"/>
      <dgm:spPr/>
      <dgm:t>
        <a:bodyPr/>
        <a:lstStyle/>
        <a:p>
          <a:endParaRPr lang="en-US" dirty="0"/>
        </a:p>
      </dgm:t>
    </dgm:pt>
    <dgm:pt modelId="{21388AE4-079D-4AD3-9BAD-DD57B5BF22EA}" type="parTrans" cxnId="{6EAD9744-0C21-4C48-A6CB-49BAD10B1058}">
      <dgm:prSet/>
      <dgm:spPr/>
      <dgm:t>
        <a:bodyPr/>
        <a:lstStyle/>
        <a:p>
          <a:endParaRPr lang="en-US"/>
        </a:p>
      </dgm:t>
    </dgm:pt>
    <dgm:pt modelId="{9AB5D022-2ACA-44E4-A942-74482C5C9002}" type="sibTrans" cxnId="{6EAD9744-0C21-4C48-A6CB-49BAD10B1058}">
      <dgm:prSet/>
      <dgm:spPr/>
      <dgm:t>
        <a:bodyPr/>
        <a:lstStyle/>
        <a:p>
          <a:endParaRPr lang="en-US"/>
        </a:p>
      </dgm:t>
    </dgm:pt>
    <dgm:pt modelId="{C0BC43C8-EAF2-4C9D-A382-E938E7C00D27}">
      <dgm:prSet phldrT="[ข้อความ]" phldr="1"/>
      <dgm:spPr/>
      <dgm:t>
        <a:bodyPr/>
        <a:lstStyle/>
        <a:p>
          <a:endParaRPr lang="en-US" dirty="0"/>
        </a:p>
      </dgm:t>
    </dgm:pt>
    <dgm:pt modelId="{6ED9BE15-D282-47DB-AB34-9D62B6240F99}" type="parTrans" cxnId="{14E0E08F-8F13-40B5-9CC1-43A7E5DF4FBC}">
      <dgm:prSet/>
      <dgm:spPr/>
      <dgm:t>
        <a:bodyPr/>
        <a:lstStyle/>
        <a:p>
          <a:endParaRPr lang="en-US"/>
        </a:p>
      </dgm:t>
    </dgm:pt>
    <dgm:pt modelId="{BBA85ADF-B279-4E47-9068-DFF27E511D6D}" type="sibTrans" cxnId="{14E0E08F-8F13-40B5-9CC1-43A7E5DF4FBC}">
      <dgm:prSet/>
      <dgm:spPr/>
      <dgm:t>
        <a:bodyPr/>
        <a:lstStyle/>
        <a:p>
          <a:endParaRPr lang="en-US"/>
        </a:p>
      </dgm:t>
    </dgm:pt>
    <dgm:pt modelId="{4C4C83E0-93AC-4807-A56A-24DE7F717C24}">
      <dgm:prSet phldrT="[ข้อความ]" phldr="1"/>
      <dgm:spPr/>
      <dgm:t>
        <a:bodyPr/>
        <a:lstStyle/>
        <a:p>
          <a:endParaRPr lang="en-US" dirty="0"/>
        </a:p>
      </dgm:t>
    </dgm:pt>
    <dgm:pt modelId="{ED102141-9AE0-4E0D-9B58-5A7D70C1E261}" type="parTrans" cxnId="{89506BEB-37EA-4195-A025-EBBCE053629C}">
      <dgm:prSet/>
      <dgm:spPr/>
      <dgm:t>
        <a:bodyPr/>
        <a:lstStyle/>
        <a:p>
          <a:endParaRPr lang="en-US"/>
        </a:p>
      </dgm:t>
    </dgm:pt>
    <dgm:pt modelId="{B59C9B17-466A-4E51-A0BC-70A2631BCF7A}" type="sibTrans" cxnId="{89506BEB-37EA-4195-A025-EBBCE053629C}">
      <dgm:prSet/>
      <dgm:spPr/>
      <dgm:t>
        <a:bodyPr/>
        <a:lstStyle/>
        <a:p>
          <a:endParaRPr lang="en-US"/>
        </a:p>
      </dgm:t>
    </dgm:pt>
    <dgm:pt modelId="{2E2A3AE8-E5EC-4E46-A5B3-43044B8A434B}" type="pres">
      <dgm:prSet presAssocID="{7223FBE6-6E66-4E31-9D5A-938F79A414D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AB2B6698-DB69-48EA-88A8-7D7E1A2C71CD}" type="pres">
      <dgm:prSet presAssocID="{F3A96661-3D6A-49D5-BAF3-E873F497B647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BE3D347-C469-42A0-9C59-F04E73DE5F7F}" type="pres">
      <dgm:prSet presAssocID="{0E5B5418-B1AF-4482-82C1-3DD896D3C89B}" presName="sibTrans" presStyleCnt="0"/>
      <dgm:spPr/>
    </dgm:pt>
    <dgm:pt modelId="{00136CCC-7BC2-4E49-AF80-FC718FA72C0F}" type="pres">
      <dgm:prSet presAssocID="{CB2C7559-D812-4D13-A4A9-99BE78DE282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D40ACD9-E411-4096-BB5C-CC51AAE5FFFE}" type="pres">
      <dgm:prSet presAssocID="{AF13C26D-0B6A-456C-98AC-77D3289A997E}" presName="sibTrans" presStyleCnt="0"/>
      <dgm:spPr/>
    </dgm:pt>
    <dgm:pt modelId="{2BC66473-5CD0-44C6-9FFA-FDE892303148}" type="pres">
      <dgm:prSet presAssocID="{3FBDD12D-4730-49EE-BCB6-071B198EE9E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83AC54A-BB8B-4E2B-838A-37D24A405245}" type="pres">
      <dgm:prSet presAssocID="{9AB5D022-2ACA-44E4-A942-74482C5C9002}" presName="sibTrans" presStyleCnt="0"/>
      <dgm:spPr/>
    </dgm:pt>
    <dgm:pt modelId="{89D1C4F2-248D-4781-8B08-00A551A19D60}" type="pres">
      <dgm:prSet presAssocID="{C0BC43C8-EAF2-4C9D-A382-E938E7C00D2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DF4F526-DFE0-4021-8445-735B583F66C7}" type="pres">
      <dgm:prSet presAssocID="{BBA85ADF-B279-4E47-9068-DFF27E511D6D}" presName="sibTrans" presStyleCnt="0"/>
      <dgm:spPr/>
    </dgm:pt>
    <dgm:pt modelId="{56BE8B3F-B6B8-4665-8689-C22FC4328626}" type="pres">
      <dgm:prSet presAssocID="{4C4C83E0-93AC-4807-A56A-24DE7F717C2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89506BEB-37EA-4195-A025-EBBCE053629C}" srcId="{7223FBE6-6E66-4E31-9D5A-938F79A414DA}" destId="{4C4C83E0-93AC-4807-A56A-24DE7F717C24}" srcOrd="4" destOrd="0" parTransId="{ED102141-9AE0-4E0D-9B58-5A7D70C1E261}" sibTransId="{B59C9B17-466A-4E51-A0BC-70A2631BCF7A}"/>
    <dgm:cxn modelId="{A2660478-9904-4009-B818-5F5E0D0B4BB7}" type="presOf" srcId="{4C4C83E0-93AC-4807-A56A-24DE7F717C24}" destId="{56BE8B3F-B6B8-4665-8689-C22FC4328626}" srcOrd="0" destOrd="0" presId="urn:microsoft.com/office/officeart/2005/8/layout/default#1"/>
    <dgm:cxn modelId="{6B62E7FD-2D83-4B25-A636-89A230D17063}" type="presOf" srcId="{CB2C7559-D812-4D13-A4A9-99BE78DE282E}" destId="{00136CCC-7BC2-4E49-AF80-FC718FA72C0F}" srcOrd="0" destOrd="0" presId="urn:microsoft.com/office/officeart/2005/8/layout/default#1"/>
    <dgm:cxn modelId="{14E0E08F-8F13-40B5-9CC1-43A7E5DF4FBC}" srcId="{7223FBE6-6E66-4E31-9D5A-938F79A414DA}" destId="{C0BC43C8-EAF2-4C9D-A382-E938E7C00D27}" srcOrd="3" destOrd="0" parTransId="{6ED9BE15-D282-47DB-AB34-9D62B6240F99}" sibTransId="{BBA85ADF-B279-4E47-9068-DFF27E511D6D}"/>
    <dgm:cxn modelId="{8391DD3C-B266-478F-A6FB-CA600A54AAD7}" type="presOf" srcId="{7223FBE6-6E66-4E31-9D5A-938F79A414DA}" destId="{2E2A3AE8-E5EC-4E46-A5B3-43044B8A434B}" srcOrd="0" destOrd="0" presId="urn:microsoft.com/office/officeart/2005/8/layout/default#1"/>
    <dgm:cxn modelId="{7338A9E4-9692-448F-BA12-DEF48A25FF75}" type="presOf" srcId="{C0BC43C8-EAF2-4C9D-A382-E938E7C00D27}" destId="{89D1C4F2-248D-4781-8B08-00A551A19D60}" srcOrd="0" destOrd="0" presId="urn:microsoft.com/office/officeart/2005/8/layout/default#1"/>
    <dgm:cxn modelId="{6EAD9744-0C21-4C48-A6CB-49BAD10B1058}" srcId="{7223FBE6-6E66-4E31-9D5A-938F79A414DA}" destId="{3FBDD12D-4730-49EE-BCB6-071B198EE9EC}" srcOrd="2" destOrd="0" parTransId="{21388AE4-079D-4AD3-9BAD-DD57B5BF22EA}" sibTransId="{9AB5D022-2ACA-44E4-A942-74482C5C9002}"/>
    <dgm:cxn modelId="{F8723F00-3646-4065-ABFA-48A9A64EED3E}" srcId="{7223FBE6-6E66-4E31-9D5A-938F79A414DA}" destId="{F3A96661-3D6A-49D5-BAF3-E873F497B647}" srcOrd="0" destOrd="0" parTransId="{81A670BE-2D3C-4E97-B83D-BD57A7B1736B}" sibTransId="{0E5B5418-B1AF-4482-82C1-3DD896D3C89B}"/>
    <dgm:cxn modelId="{35A17CA4-3A91-40F2-B834-F33865E87840}" type="presOf" srcId="{F3A96661-3D6A-49D5-BAF3-E873F497B647}" destId="{AB2B6698-DB69-48EA-88A8-7D7E1A2C71CD}" srcOrd="0" destOrd="0" presId="urn:microsoft.com/office/officeart/2005/8/layout/default#1"/>
    <dgm:cxn modelId="{C69C11FA-64BD-46BC-8B89-967D5A4ED756}" type="presOf" srcId="{3FBDD12D-4730-49EE-BCB6-071B198EE9EC}" destId="{2BC66473-5CD0-44C6-9FFA-FDE892303148}" srcOrd="0" destOrd="0" presId="urn:microsoft.com/office/officeart/2005/8/layout/default#1"/>
    <dgm:cxn modelId="{8A6D84F7-96AF-411C-8C3C-F799A1EFE1C9}" srcId="{7223FBE6-6E66-4E31-9D5A-938F79A414DA}" destId="{CB2C7559-D812-4D13-A4A9-99BE78DE282E}" srcOrd="1" destOrd="0" parTransId="{BADBB196-7D92-4CFB-A5E3-47381D13B86C}" sibTransId="{AF13C26D-0B6A-456C-98AC-77D3289A997E}"/>
    <dgm:cxn modelId="{97CFD799-2084-4935-9052-843EB750FEAB}" type="presParOf" srcId="{2E2A3AE8-E5EC-4E46-A5B3-43044B8A434B}" destId="{AB2B6698-DB69-48EA-88A8-7D7E1A2C71CD}" srcOrd="0" destOrd="0" presId="urn:microsoft.com/office/officeart/2005/8/layout/default#1"/>
    <dgm:cxn modelId="{7C2BBBF2-67A3-4F12-AB57-26219D518961}" type="presParOf" srcId="{2E2A3AE8-E5EC-4E46-A5B3-43044B8A434B}" destId="{CBE3D347-C469-42A0-9C59-F04E73DE5F7F}" srcOrd="1" destOrd="0" presId="urn:microsoft.com/office/officeart/2005/8/layout/default#1"/>
    <dgm:cxn modelId="{2FE99381-3BB9-4446-A38A-843F0ACAE155}" type="presParOf" srcId="{2E2A3AE8-E5EC-4E46-A5B3-43044B8A434B}" destId="{00136CCC-7BC2-4E49-AF80-FC718FA72C0F}" srcOrd="2" destOrd="0" presId="urn:microsoft.com/office/officeart/2005/8/layout/default#1"/>
    <dgm:cxn modelId="{6F6AE13B-66A1-4AA1-94F3-CA330DDADB66}" type="presParOf" srcId="{2E2A3AE8-E5EC-4E46-A5B3-43044B8A434B}" destId="{4D40ACD9-E411-4096-BB5C-CC51AAE5FFFE}" srcOrd="3" destOrd="0" presId="urn:microsoft.com/office/officeart/2005/8/layout/default#1"/>
    <dgm:cxn modelId="{46B7390F-9C19-4580-B3F4-E1010ABF8630}" type="presParOf" srcId="{2E2A3AE8-E5EC-4E46-A5B3-43044B8A434B}" destId="{2BC66473-5CD0-44C6-9FFA-FDE892303148}" srcOrd="4" destOrd="0" presId="urn:microsoft.com/office/officeart/2005/8/layout/default#1"/>
    <dgm:cxn modelId="{272ECBF3-1719-43A9-B058-7888CBEFC6B7}" type="presParOf" srcId="{2E2A3AE8-E5EC-4E46-A5B3-43044B8A434B}" destId="{483AC54A-BB8B-4E2B-838A-37D24A405245}" srcOrd="5" destOrd="0" presId="urn:microsoft.com/office/officeart/2005/8/layout/default#1"/>
    <dgm:cxn modelId="{8BB544E0-A61E-45DE-9A24-6D649599EBA9}" type="presParOf" srcId="{2E2A3AE8-E5EC-4E46-A5B3-43044B8A434B}" destId="{89D1C4F2-248D-4781-8B08-00A551A19D60}" srcOrd="6" destOrd="0" presId="urn:microsoft.com/office/officeart/2005/8/layout/default#1"/>
    <dgm:cxn modelId="{1D345A33-709B-4561-A0F1-2EA207E54BB2}" type="presParOf" srcId="{2E2A3AE8-E5EC-4E46-A5B3-43044B8A434B}" destId="{7DF4F526-DFE0-4021-8445-735B583F66C7}" srcOrd="7" destOrd="0" presId="urn:microsoft.com/office/officeart/2005/8/layout/default#1"/>
    <dgm:cxn modelId="{E6061BD5-125E-43C9-AF30-2DC202EC8A4B}" type="presParOf" srcId="{2E2A3AE8-E5EC-4E46-A5B3-43044B8A434B}" destId="{56BE8B3F-B6B8-4665-8689-C22FC4328626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37548D-DACD-401D-97C9-49B8E284064F}" type="doc">
      <dgm:prSet loTypeId="urn:microsoft.com/office/officeart/2005/8/layout/radial1" loCatId="cycle" qsTypeId="urn:microsoft.com/office/officeart/2005/8/quickstyle/3d6" qsCatId="3D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C8FCE0E6-AB2B-443C-BAEE-2C9D54991986}">
      <dgm:prSet phldrT="[Text]" custT="1"/>
      <dgm:spPr>
        <a:solidFill>
          <a:srgbClr val="FFFF00">
            <a:alpha val="22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th-TH" sz="2400" b="0" dirty="0" smtClean="0"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ศักยภาพของผู้เรียนในศตวรรษที่ ๒๑</a:t>
          </a:r>
          <a:endParaRPr lang="th-TH" sz="2400" b="0" dirty="0">
            <a:solidFill>
              <a:schemeClr val="tx1"/>
            </a:solidFill>
            <a:effectLst/>
            <a:latin typeface="Tahoma" pitchFamily="34" charset="0"/>
            <a:cs typeface="Tahoma" pitchFamily="34" charset="0"/>
          </a:endParaRPr>
        </a:p>
      </dgm:t>
    </dgm:pt>
    <dgm:pt modelId="{DF26F0DE-81B1-4633-B4BB-EACEDD2EF196}" type="parTrans" cxnId="{C3800C6F-3622-4E60-B6E9-1B651EF86A21}">
      <dgm:prSet/>
      <dgm:spPr/>
      <dgm:t>
        <a:bodyPr/>
        <a:lstStyle/>
        <a:p>
          <a:endParaRPr lang="th-TH"/>
        </a:p>
      </dgm:t>
    </dgm:pt>
    <dgm:pt modelId="{5C8385FB-EC28-4B7C-9F23-333873A76038}" type="sibTrans" cxnId="{C3800C6F-3622-4E60-B6E9-1B651EF86A21}">
      <dgm:prSet/>
      <dgm:spPr/>
      <dgm:t>
        <a:bodyPr/>
        <a:lstStyle/>
        <a:p>
          <a:endParaRPr lang="th-TH"/>
        </a:p>
      </dgm:t>
    </dgm:pt>
    <dgm:pt modelId="{2DA24F50-2418-48CA-96B9-D991A29A0DE8}">
      <dgm:prSet phldrT="[Text]" custT="1"/>
      <dgm:spPr>
        <a:solidFill>
          <a:srgbClr val="00FF00">
            <a:alpha val="16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th-TH" sz="28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rPr>
            <a:t>ความรู้พื้นฐาน</a:t>
          </a:r>
          <a:br>
            <a:rPr lang="th-TH" sz="28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rPr>
          </a:br>
          <a:r>
            <a:rPr lang="th-TH" sz="28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rPr>
            <a:t>ยุค</a:t>
          </a:r>
          <a:r>
            <a:rPr lang="th-TH" sz="2800" b="0" dirty="0" smtClean="0"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ดิจิตอล</a:t>
          </a:r>
          <a:endParaRPr lang="th-TH" sz="2800" b="0" dirty="0">
            <a:solidFill>
              <a:schemeClr val="tx1"/>
            </a:solidFill>
            <a:effectLst/>
            <a:latin typeface="Tahoma" pitchFamily="34" charset="0"/>
            <a:cs typeface="Tahoma" pitchFamily="34" charset="0"/>
          </a:endParaRPr>
        </a:p>
      </dgm:t>
    </dgm:pt>
    <dgm:pt modelId="{8A4D95D2-674A-45B1-89AC-B4708E572035}" type="parTrans" cxnId="{D923AF84-B070-412A-9BA5-E164685355BE}">
      <dgm:prSet/>
      <dgm:spPr>
        <a:ln>
          <a:solidFill>
            <a:schemeClr val="tx1"/>
          </a:solidFill>
        </a:ln>
      </dgm:spPr>
      <dgm:t>
        <a:bodyPr/>
        <a:lstStyle/>
        <a:p>
          <a:endParaRPr lang="th-TH"/>
        </a:p>
      </dgm:t>
    </dgm:pt>
    <dgm:pt modelId="{4255097E-AC09-4D3A-9319-32EEC8EC6EE7}" type="sibTrans" cxnId="{D923AF84-B070-412A-9BA5-E164685355BE}">
      <dgm:prSet/>
      <dgm:spPr/>
      <dgm:t>
        <a:bodyPr/>
        <a:lstStyle/>
        <a:p>
          <a:endParaRPr lang="th-TH"/>
        </a:p>
      </dgm:t>
    </dgm:pt>
    <dgm:pt modelId="{56538BC5-35D2-4FB7-B173-3CCB2B16068D}">
      <dgm:prSet phldrT="[Text]" custT="1"/>
      <dgm:spPr>
        <a:solidFill>
          <a:srgbClr val="FF00FF">
            <a:alpha val="31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th-TH" sz="2200" b="0" dirty="0" smtClean="0"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ความ</a:t>
          </a:r>
          <a:br>
            <a:rPr lang="th-TH" sz="2200" b="0" dirty="0" smtClean="0"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</a:br>
          <a:r>
            <a:rPr lang="th-TH" sz="2200" b="0" dirty="0" smtClean="0"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สามารถ</a:t>
          </a:r>
          <a:br>
            <a:rPr lang="th-TH" sz="2200" b="0" dirty="0" smtClean="0"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</a:br>
          <a:r>
            <a:rPr lang="th-TH" sz="2200" b="0" dirty="0" smtClean="0"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คิดประดิษฐ์อย่างสร้างสรรค์</a:t>
          </a:r>
          <a:endParaRPr lang="th-TH" sz="2200" b="0" dirty="0">
            <a:solidFill>
              <a:schemeClr val="tx1"/>
            </a:solidFill>
            <a:effectLst/>
            <a:latin typeface="Tahoma" pitchFamily="34" charset="0"/>
            <a:cs typeface="Tahoma" pitchFamily="34" charset="0"/>
          </a:endParaRPr>
        </a:p>
      </dgm:t>
    </dgm:pt>
    <dgm:pt modelId="{9C7BEF00-9600-4682-90B3-6B5BBE685AF5}" type="parTrans" cxnId="{EE44B80D-F68B-4B7B-A6CC-6DDAA8019D0E}">
      <dgm:prSet/>
      <dgm:spPr>
        <a:ln>
          <a:solidFill>
            <a:schemeClr val="tx1"/>
          </a:solidFill>
        </a:ln>
      </dgm:spPr>
      <dgm:t>
        <a:bodyPr/>
        <a:lstStyle/>
        <a:p>
          <a:endParaRPr lang="th-TH"/>
        </a:p>
      </dgm:t>
    </dgm:pt>
    <dgm:pt modelId="{9F185A4E-B7A1-4C84-ABFC-8612CC623433}" type="sibTrans" cxnId="{EE44B80D-F68B-4B7B-A6CC-6DDAA8019D0E}">
      <dgm:prSet/>
      <dgm:spPr/>
      <dgm:t>
        <a:bodyPr/>
        <a:lstStyle/>
        <a:p>
          <a:endParaRPr lang="th-TH"/>
        </a:p>
      </dgm:t>
    </dgm:pt>
    <dgm:pt modelId="{925ACB46-CDAC-43A2-A25E-FDE9A7929F39}">
      <dgm:prSet phldrT="[Text]" custT="1"/>
      <dgm:spPr>
        <a:solidFill>
          <a:srgbClr val="00FFFF">
            <a:alpha val="17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th-TH" sz="2400" b="0" dirty="0" smtClean="0"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ความ</a:t>
          </a:r>
          <a:br>
            <a:rPr lang="th-TH" sz="2400" b="0" dirty="0" smtClean="0"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</a:br>
          <a:r>
            <a:rPr lang="th-TH" sz="2400" b="0" dirty="0" smtClean="0"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สามารถ</a:t>
          </a:r>
          <a:br>
            <a:rPr lang="th-TH" sz="2400" b="0" dirty="0" smtClean="0"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</a:br>
          <a:r>
            <a:rPr lang="th-TH" sz="2400" b="0" dirty="0" smtClean="0"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ในการใช้ทักษะชีวิต</a:t>
          </a:r>
          <a:endParaRPr lang="th-TH" sz="2400" b="0" dirty="0">
            <a:solidFill>
              <a:schemeClr val="tx1"/>
            </a:solidFill>
            <a:effectLst/>
            <a:latin typeface="Tahoma" pitchFamily="34" charset="0"/>
            <a:cs typeface="Tahoma" pitchFamily="34" charset="0"/>
          </a:endParaRPr>
        </a:p>
      </dgm:t>
    </dgm:pt>
    <dgm:pt modelId="{FD05D10D-2BAB-45F5-A107-77B0675EB2EB}" type="parTrans" cxnId="{44E480C5-AC98-449A-9DE6-215715357EB7}">
      <dgm:prSet/>
      <dgm:spPr>
        <a:ln>
          <a:solidFill>
            <a:schemeClr val="tx1"/>
          </a:solidFill>
        </a:ln>
      </dgm:spPr>
      <dgm:t>
        <a:bodyPr/>
        <a:lstStyle/>
        <a:p>
          <a:endParaRPr lang="th-TH"/>
        </a:p>
      </dgm:t>
    </dgm:pt>
    <dgm:pt modelId="{A85D2234-D6C1-440A-8B29-7802E862BFD5}" type="sibTrans" cxnId="{44E480C5-AC98-449A-9DE6-215715357EB7}">
      <dgm:prSet/>
      <dgm:spPr/>
      <dgm:t>
        <a:bodyPr/>
        <a:lstStyle/>
        <a:p>
          <a:endParaRPr lang="th-TH"/>
        </a:p>
      </dgm:t>
    </dgm:pt>
    <dgm:pt modelId="{24782701-D7E2-4FA7-82C5-E572E9D51AF7}">
      <dgm:prSet phldrT="[Text]" custT="1"/>
      <dgm:spPr>
        <a:solidFill>
          <a:srgbClr val="7F00FE">
            <a:alpha val="22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th-TH" sz="2400" b="0" dirty="0" smtClean="0"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ความ</a:t>
          </a:r>
          <a:br>
            <a:rPr lang="th-TH" sz="2400" b="0" dirty="0" smtClean="0"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</a:br>
          <a:r>
            <a:rPr lang="th-TH" sz="2400" b="0" dirty="0" smtClean="0"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สามารถ</a:t>
          </a:r>
          <a:br>
            <a:rPr lang="th-TH" sz="2400" b="0" dirty="0" smtClean="0"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</a:br>
          <a:r>
            <a:rPr lang="th-TH" sz="2400" b="0" dirty="0" smtClean="0"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ในการใช้เทคโนโลยี</a:t>
          </a:r>
          <a:endParaRPr lang="th-TH" sz="2400" b="0" dirty="0">
            <a:solidFill>
              <a:schemeClr val="tx1"/>
            </a:solidFill>
            <a:effectLst/>
            <a:latin typeface="Tahoma" pitchFamily="34" charset="0"/>
            <a:cs typeface="Tahoma" pitchFamily="34" charset="0"/>
          </a:endParaRPr>
        </a:p>
      </dgm:t>
    </dgm:pt>
    <dgm:pt modelId="{C4462A72-34BD-42D1-B27B-528FD65E71F8}" type="parTrans" cxnId="{43B636A4-D279-4C53-9266-8A331DF44923}">
      <dgm:prSet/>
      <dgm:spPr>
        <a:ln>
          <a:solidFill>
            <a:schemeClr val="tx1"/>
          </a:solidFill>
        </a:ln>
      </dgm:spPr>
      <dgm:t>
        <a:bodyPr/>
        <a:lstStyle/>
        <a:p>
          <a:endParaRPr lang="th-TH"/>
        </a:p>
      </dgm:t>
    </dgm:pt>
    <dgm:pt modelId="{B1EE70CC-2BA8-4062-85B0-54B3F4CF9919}" type="sibTrans" cxnId="{43B636A4-D279-4C53-9266-8A331DF44923}">
      <dgm:prSet/>
      <dgm:spPr/>
      <dgm:t>
        <a:bodyPr/>
        <a:lstStyle/>
        <a:p>
          <a:endParaRPr lang="th-TH"/>
        </a:p>
      </dgm:t>
    </dgm:pt>
    <dgm:pt modelId="{603FC8DE-52D8-4D34-92C3-000C73B5B819}">
      <dgm:prSet custT="1"/>
      <dgm:spPr>
        <a:solidFill>
          <a:srgbClr val="FF0000">
            <a:alpha val="21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th-TH" sz="2200" b="0" dirty="0" smtClean="0"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ทักษะ</a:t>
          </a:r>
          <a:br>
            <a:rPr lang="th-TH" sz="2200" b="0" dirty="0" smtClean="0"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</a:br>
          <a:r>
            <a:rPr lang="th-TH" sz="2200" b="0" dirty="0" smtClean="0"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การสื่อสารอย่างมีประสิทธิผล</a:t>
          </a:r>
          <a:endParaRPr lang="th-TH" sz="2200" b="0" dirty="0">
            <a:solidFill>
              <a:schemeClr val="tx1"/>
            </a:solidFill>
            <a:effectLst/>
            <a:latin typeface="Tahoma" pitchFamily="34" charset="0"/>
            <a:cs typeface="Tahoma" pitchFamily="34" charset="0"/>
          </a:endParaRPr>
        </a:p>
      </dgm:t>
    </dgm:pt>
    <dgm:pt modelId="{738CE14A-BF99-4168-8A66-0A5FD1333A07}" type="parTrans" cxnId="{1B0148D8-4A59-4326-BAB6-A8E6F35985D2}">
      <dgm:prSet/>
      <dgm:spPr>
        <a:ln>
          <a:solidFill>
            <a:schemeClr val="tx1"/>
          </a:solidFill>
        </a:ln>
      </dgm:spPr>
      <dgm:t>
        <a:bodyPr/>
        <a:lstStyle/>
        <a:p>
          <a:endParaRPr lang="th-TH"/>
        </a:p>
      </dgm:t>
    </dgm:pt>
    <dgm:pt modelId="{EB8B56F4-54CA-4AB8-AC6A-B4B0A34AA6FD}" type="sibTrans" cxnId="{1B0148D8-4A59-4326-BAB6-A8E6F35985D2}">
      <dgm:prSet/>
      <dgm:spPr/>
      <dgm:t>
        <a:bodyPr/>
        <a:lstStyle/>
        <a:p>
          <a:endParaRPr lang="th-TH"/>
        </a:p>
      </dgm:t>
    </dgm:pt>
    <dgm:pt modelId="{4F59F9E7-83A8-4EA7-BE5E-153D0892BAC8}" type="pres">
      <dgm:prSet presAssocID="{3E37548D-DACD-401D-97C9-49B8E284064F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21A33C64-01C4-4D9D-93DA-C099F1CCAD21}" type="pres">
      <dgm:prSet presAssocID="{C8FCE0E6-AB2B-443C-BAEE-2C9D54991986}" presName="centerShape" presStyleLbl="node0" presStyleIdx="0" presStyleCnt="1"/>
      <dgm:spPr/>
      <dgm:t>
        <a:bodyPr/>
        <a:lstStyle/>
        <a:p>
          <a:endParaRPr lang="th-TH"/>
        </a:p>
      </dgm:t>
    </dgm:pt>
    <dgm:pt modelId="{7F1D981E-947F-4858-A9F3-78F0662FCB3B}" type="pres">
      <dgm:prSet presAssocID="{8A4D95D2-674A-45B1-89AC-B4708E572035}" presName="Name9" presStyleLbl="parChTrans1D2" presStyleIdx="0" presStyleCnt="5"/>
      <dgm:spPr/>
      <dgm:t>
        <a:bodyPr/>
        <a:lstStyle/>
        <a:p>
          <a:endParaRPr lang="th-TH"/>
        </a:p>
      </dgm:t>
    </dgm:pt>
    <dgm:pt modelId="{DC29C231-3A3B-441B-9F11-E73ECC360D51}" type="pres">
      <dgm:prSet presAssocID="{8A4D95D2-674A-45B1-89AC-B4708E572035}" presName="connTx" presStyleLbl="parChTrans1D2" presStyleIdx="0" presStyleCnt="5"/>
      <dgm:spPr/>
      <dgm:t>
        <a:bodyPr/>
        <a:lstStyle/>
        <a:p>
          <a:endParaRPr lang="th-TH"/>
        </a:p>
      </dgm:t>
    </dgm:pt>
    <dgm:pt modelId="{E3F102AF-B2E2-4125-91B7-148CD93A8772}" type="pres">
      <dgm:prSet presAssocID="{2DA24F50-2418-48CA-96B9-D991A29A0DE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52319FC-5FDD-497F-B60A-0F206E487CC2}" type="pres">
      <dgm:prSet presAssocID="{9C7BEF00-9600-4682-90B3-6B5BBE685AF5}" presName="Name9" presStyleLbl="parChTrans1D2" presStyleIdx="1" presStyleCnt="5"/>
      <dgm:spPr/>
      <dgm:t>
        <a:bodyPr/>
        <a:lstStyle/>
        <a:p>
          <a:endParaRPr lang="th-TH"/>
        </a:p>
      </dgm:t>
    </dgm:pt>
    <dgm:pt modelId="{BD5343BB-0DF2-4287-82AC-32A020D11C5B}" type="pres">
      <dgm:prSet presAssocID="{9C7BEF00-9600-4682-90B3-6B5BBE685AF5}" presName="connTx" presStyleLbl="parChTrans1D2" presStyleIdx="1" presStyleCnt="5"/>
      <dgm:spPr/>
      <dgm:t>
        <a:bodyPr/>
        <a:lstStyle/>
        <a:p>
          <a:endParaRPr lang="th-TH"/>
        </a:p>
      </dgm:t>
    </dgm:pt>
    <dgm:pt modelId="{B53C0BF0-EC93-4B1B-93C7-3D4E2AD796CF}" type="pres">
      <dgm:prSet presAssocID="{56538BC5-35D2-4FB7-B173-3CCB2B16068D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8E180FC-7EC3-4914-A37A-C4D41FCB028C}" type="pres">
      <dgm:prSet presAssocID="{738CE14A-BF99-4168-8A66-0A5FD1333A07}" presName="Name9" presStyleLbl="parChTrans1D2" presStyleIdx="2" presStyleCnt="5"/>
      <dgm:spPr/>
      <dgm:t>
        <a:bodyPr/>
        <a:lstStyle/>
        <a:p>
          <a:endParaRPr lang="th-TH"/>
        </a:p>
      </dgm:t>
    </dgm:pt>
    <dgm:pt modelId="{2143A5FC-9BD5-4CF2-B5CB-36245D84207E}" type="pres">
      <dgm:prSet presAssocID="{738CE14A-BF99-4168-8A66-0A5FD1333A07}" presName="connTx" presStyleLbl="parChTrans1D2" presStyleIdx="2" presStyleCnt="5"/>
      <dgm:spPr/>
      <dgm:t>
        <a:bodyPr/>
        <a:lstStyle/>
        <a:p>
          <a:endParaRPr lang="th-TH"/>
        </a:p>
      </dgm:t>
    </dgm:pt>
    <dgm:pt modelId="{7FD20DF0-705C-410B-B733-2D871EBD21CB}" type="pres">
      <dgm:prSet presAssocID="{603FC8DE-52D8-4D34-92C3-000C73B5B81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A557A0F-1358-446A-8DA3-DD073C61F699}" type="pres">
      <dgm:prSet presAssocID="{FD05D10D-2BAB-45F5-A107-77B0675EB2EB}" presName="Name9" presStyleLbl="parChTrans1D2" presStyleIdx="3" presStyleCnt="5"/>
      <dgm:spPr/>
      <dgm:t>
        <a:bodyPr/>
        <a:lstStyle/>
        <a:p>
          <a:endParaRPr lang="th-TH"/>
        </a:p>
      </dgm:t>
    </dgm:pt>
    <dgm:pt modelId="{9DE094E1-E4A5-43BD-A12C-4D55001C70F7}" type="pres">
      <dgm:prSet presAssocID="{FD05D10D-2BAB-45F5-A107-77B0675EB2EB}" presName="connTx" presStyleLbl="parChTrans1D2" presStyleIdx="3" presStyleCnt="5"/>
      <dgm:spPr/>
      <dgm:t>
        <a:bodyPr/>
        <a:lstStyle/>
        <a:p>
          <a:endParaRPr lang="th-TH"/>
        </a:p>
      </dgm:t>
    </dgm:pt>
    <dgm:pt modelId="{70A27303-1962-4118-880D-0B6844DEAF1C}" type="pres">
      <dgm:prSet presAssocID="{925ACB46-CDAC-43A2-A25E-FDE9A7929F3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0F4D1AC-6501-4A97-B9D8-A5131A3FC6A1}" type="pres">
      <dgm:prSet presAssocID="{C4462A72-34BD-42D1-B27B-528FD65E71F8}" presName="Name9" presStyleLbl="parChTrans1D2" presStyleIdx="4" presStyleCnt="5"/>
      <dgm:spPr/>
      <dgm:t>
        <a:bodyPr/>
        <a:lstStyle/>
        <a:p>
          <a:endParaRPr lang="th-TH"/>
        </a:p>
      </dgm:t>
    </dgm:pt>
    <dgm:pt modelId="{51C22718-C398-4C8B-9324-7F07E5F6FE53}" type="pres">
      <dgm:prSet presAssocID="{C4462A72-34BD-42D1-B27B-528FD65E71F8}" presName="connTx" presStyleLbl="parChTrans1D2" presStyleIdx="4" presStyleCnt="5"/>
      <dgm:spPr/>
      <dgm:t>
        <a:bodyPr/>
        <a:lstStyle/>
        <a:p>
          <a:endParaRPr lang="th-TH"/>
        </a:p>
      </dgm:t>
    </dgm:pt>
    <dgm:pt modelId="{3936BAF2-88A5-4880-AC3F-23901FC07F96}" type="pres">
      <dgm:prSet presAssocID="{24782701-D7E2-4FA7-82C5-E572E9D51AF7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6E311313-69AA-4E9C-ADB8-3D1C25A214E7}" type="presOf" srcId="{C4462A72-34BD-42D1-B27B-528FD65E71F8}" destId="{51C22718-C398-4C8B-9324-7F07E5F6FE53}" srcOrd="1" destOrd="0" presId="urn:microsoft.com/office/officeart/2005/8/layout/radial1"/>
    <dgm:cxn modelId="{215E8F51-0828-4B41-A450-AE9274D97136}" type="presOf" srcId="{925ACB46-CDAC-43A2-A25E-FDE9A7929F39}" destId="{70A27303-1962-4118-880D-0B6844DEAF1C}" srcOrd="0" destOrd="0" presId="urn:microsoft.com/office/officeart/2005/8/layout/radial1"/>
    <dgm:cxn modelId="{1B0148D8-4A59-4326-BAB6-A8E6F35985D2}" srcId="{C8FCE0E6-AB2B-443C-BAEE-2C9D54991986}" destId="{603FC8DE-52D8-4D34-92C3-000C73B5B819}" srcOrd="2" destOrd="0" parTransId="{738CE14A-BF99-4168-8A66-0A5FD1333A07}" sibTransId="{EB8B56F4-54CA-4AB8-AC6A-B4B0A34AA6FD}"/>
    <dgm:cxn modelId="{E0236FB7-41F0-43A3-86EC-F22D6D1792CD}" type="presOf" srcId="{C4462A72-34BD-42D1-B27B-528FD65E71F8}" destId="{70F4D1AC-6501-4A97-B9D8-A5131A3FC6A1}" srcOrd="0" destOrd="0" presId="urn:microsoft.com/office/officeart/2005/8/layout/radial1"/>
    <dgm:cxn modelId="{44E480C5-AC98-449A-9DE6-215715357EB7}" srcId="{C8FCE0E6-AB2B-443C-BAEE-2C9D54991986}" destId="{925ACB46-CDAC-43A2-A25E-FDE9A7929F39}" srcOrd="3" destOrd="0" parTransId="{FD05D10D-2BAB-45F5-A107-77B0675EB2EB}" sibTransId="{A85D2234-D6C1-440A-8B29-7802E862BFD5}"/>
    <dgm:cxn modelId="{DAE485CA-AA3E-4310-B550-063EC5B3406C}" type="presOf" srcId="{FD05D10D-2BAB-45F5-A107-77B0675EB2EB}" destId="{9DE094E1-E4A5-43BD-A12C-4D55001C70F7}" srcOrd="1" destOrd="0" presId="urn:microsoft.com/office/officeart/2005/8/layout/radial1"/>
    <dgm:cxn modelId="{D14EC963-0A95-4B0C-8169-359151AE5AD0}" type="presOf" srcId="{3E37548D-DACD-401D-97C9-49B8E284064F}" destId="{4F59F9E7-83A8-4EA7-BE5E-153D0892BAC8}" srcOrd="0" destOrd="0" presId="urn:microsoft.com/office/officeart/2005/8/layout/radial1"/>
    <dgm:cxn modelId="{E10DB10B-264D-4874-A56F-8EDC28C3F922}" type="presOf" srcId="{603FC8DE-52D8-4D34-92C3-000C73B5B819}" destId="{7FD20DF0-705C-410B-B733-2D871EBD21CB}" srcOrd="0" destOrd="0" presId="urn:microsoft.com/office/officeart/2005/8/layout/radial1"/>
    <dgm:cxn modelId="{57459099-75D1-4414-9E13-D40844872FA7}" type="presOf" srcId="{738CE14A-BF99-4168-8A66-0A5FD1333A07}" destId="{C8E180FC-7EC3-4914-A37A-C4D41FCB028C}" srcOrd="0" destOrd="0" presId="urn:microsoft.com/office/officeart/2005/8/layout/radial1"/>
    <dgm:cxn modelId="{EE44B80D-F68B-4B7B-A6CC-6DDAA8019D0E}" srcId="{C8FCE0E6-AB2B-443C-BAEE-2C9D54991986}" destId="{56538BC5-35D2-4FB7-B173-3CCB2B16068D}" srcOrd="1" destOrd="0" parTransId="{9C7BEF00-9600-4682-90B3-6B5BBE685AF5}" sibTransId="{9F185A4E-B7A1-4C84-ABFC-8612CC623433}"/>
    <dgm:cxn modelId="{617D80E2-6FE3-4B6A-BD23-A63ADFFFD0E2}" type="presOf" srcId="{24782701-D7E2-4FA7-82C5-E572E9D51AF7}" destId="{3936BAF2-88A5-4880-AC3F-23901FC07F96}" srcOrd="0" destOrd="0" presId="urn:microsoft.com/office/officeart/2005/8/layout/radial1"/>
    <dgm:cxn modelId="{A4EE3B19-FBB8-4D81-A91A-08305FFE364A}" type="presOf" srcId="{8A4D95D2-674A-45B1-89AC-B4708E572035}" destId="{7F1D981E-947F-4858-A9F3-78F0662FCB3B}" srcOrd="0" destOrd="0" presId="urn:microsoft.com/office/officeart/2005/8/layout/radial1"/>
    <dgm:cxn modelId="{2F39E02C-46CB-4F84-9E93-E8F6AB2A1FA5}" type="presOf" srcId="{9C7BEF00-9600-4682-90B3-6B5BBE685AF5}" destId="{D52319FC-5FDD-497F-B60A-0F206E487CC2}" srcOrd="0" destOrd="0" presId="urn:microsoft.com/office/officeart/2005/8/layout/radial1"/>
    <dgm:cxn modelId="{D923AF84-B070-412A-9BA5-E164685355BE}" srcId="{C8FCE0E6-AB2B-443C-BAEE-2C9D54991986}" destId="{2DA24F50-2418-48CA-96B9-D991A29A0DE8}" srcOrd="0" destOrd="0" parTransId="{8A4D95D2-674A-45B1-89AC-B4708E572035}" sibTransId="{4255097E-AC09-4D3A-9319-32EEC8EC6EE7}"/>
    <dgm:cxn modelId="{00C81DC7-198C-4EF5-9460-C7D564707789}" type="presOf" srcId="{C8FCE0E6-AB2B-443C-BAEE-2C9D54991986}" destId="{21A33C64-01C4-4D9D-93DA-C099F1CCAD21}" srcOrd="0" destOrd="0" presId="urn:microsoft.com/office/officeart/2005/8/layout/radial1"/>
    <dgm:cxn modelId="{43B636A4-D279-4C53-9266-8A331DF44923}" srcId="{C8FCE0E6-AB2B-443C-BAEE-2C9D54991986}" destId="{24782701-D7E2-4FA7-82C5-E572E9D51AF7}" srcOrd="4" destOrd="0" parTransId="{C4462A72-34BD-42D1-B27B-528FD65E71F8}" sibTransId="{B1EE70CC-2BA8-4062-85B0-54B3F4CF9919}"/>
    <dgm:cxn modelId="{C3800C6F-3622-4E60-B6E9-1B651EF86A21}" srcId="{3E37548D-DACD-401D-97C9-49B8E284064F}" destId="{C8FCE0E6-AB2B-443C-BAEE-2C9D54991986}" srcOrd="0" destOrd="0" parTransId="{DF26F0DE-81B1-4633-B4BB-EACEDD2EF196}" sibTransId="{5C8385FB-EC28-4B7C-9F23-333873A76038}"/>
    <dgm:cxn modelId="{C3EC6D1D-AEB6-4505-831F-E77B1D73716B}" type="presOf" srcId="{2DA24F50-2418-48CA-96B9-D991A29A0DE8}" destId="{E3F102AF-B2E2-4125-91B7-148CD93A8772}" srcOrd="0" destOrd="0" presId="urn:microsoft.com/office/officeart/2005/8/layout/radial1"/>
    <dgm:cxn modelId="{58CA6E31-46E1-4296-9A12-A23B8672827B}" type="presOf" srcId="{738CE14A-BF99-4168-8A66-0A5FD1333A07}" destId="{2143A5FC-9BD5-4CF2-B5CB-36245D84207E}" srcOrd="1" destOrd="0" presId="urn:microsoft.com/office/officeart/2005/8/layout/radial1"/>
    <dgm:cxn modelId="{9BAB28D5-1349-412B-B7CF-8226C320DDEE}" type="presOf" srcId="{FD05D10D-2BAB-45F5-A107-77B0675EB2EB}" destId="{0A557A0F-1358-446A-8DA3-DD073C61F699}" srcOrd="0" destOrd="0" presId="urn:microsoft.com/office/officeart/2005/8/layout/radial1"/>
    <dgm:cxn modelId="{DB961FD1-D66F-4F70-AF8D-7CA01E2D6502}" type="presOf" srcId="{8A4D95D2-674A-45B1-89AC-B4708E572035}" destId="{DC29C231-3A3B-441B-9F11-E73ECC360D51}" srcOrd="1" destOrd="0" presId="urn:microsoft.com/office/officeart/2005/8/layout/radial1"/>
    <dgm:cxn modelId="{FA502022-38B7-4546-9BEC-E0C5C370AA1F}" type="presOf" srcId="{9C7BEF00-9600-4682-90B3-6B5BBE685AF5}" destId="{BD5343BB-0DF2-4287-82AC-32A020D11C5B}" srcOrd="1" destOrd="0" presId="urn:microsoft.com/office/officeart/2005/8/layout/radial1"/>
    <dgm:cxn modelId="{F39E274C-4B32-4733-AA6F-548AD5A45BBA}" type="presOf" srcId="{56538BC5-35D2-4FB7-B173-3CCB2B16068D}" destId="{B53C0BF0-EC93-4B1B-93C7-3D4E2AD796CF}" srcOrd="0" destOrd="0" presId="urn:microsoft.com/office/officeart/2005/8/layout/radial1"/>
    <dgm:cxn modelId="{233C3DDC-8357-490D-97E8-553FE1CB92ED}" type="presParOf" srcId="{4F59F9E7-83A8-4EA7-BE5E-153D0892BAC8}" destId="{21A33C64-01C4-4D9D-93DA-C099F1CCAD21}" srcOrd="0" destOrd="0" presId="urn:microsoft.com/office/officeart/2005/8/layout/radial1"/>
    <dgm:cxn modelId="{44B0234D-79F2-4935-94C4-93F697099E5F}" type="presParOf" srcId="{4F59F9E7-83A8-4EA7-BE5E-153D0892BAC8}" destId="{7F1D981E-947F-4858-A9F3-78F0662FCB3B}" srcOrd="1" destOrd="0" presId="urn:microsoft.com/office/officeart/2005/8/layout/radial1"/>
    <dgm:cxn modelId="{CF629C75-F973-46AD-BABB-AF3026C79008}" type="presParOf" srcId="{7F1D981E-947F-4858-A9F3-78F0662FCB3B}" destId="{DC29C231-3A3B-441B-9F11-E73ECC360D51}" srcOrd="0" destOrd="0" presId="urn:microsoft.com/office/officeart/2005/8/layout/radial1"/>
    <dgm:cxn modelId="{B6CA5194-872E-423C-B1C9-68062E736E69}" type="presParOf" srcId="{4F59F9E7-83A8-4EA7-BE5E-153D0892BAC8}" destId="{E3F102AF-B2E2-4125-91B7-148CD93A8772}" srcOrd="2" destOrd="0" presId="urn:microsoft.com/office/officeart/2005/8/layout/radial1"/>
    <dgm:cxn modelId="{FDDFB6EF-AF29-4D2C-97F5-AA589AC551FF}" type="presParOf" srcId="{4F59F9E7-83A8-4EA7-BE5E-153D0892BAC8}" destId="{D52319FC-5FDD-497F-B60A-0F206E487CC2}" srcOrd="3" destOrd="0" presId="urn:microsoft.com/office/officeart/2005/8/layout/radial1"/>
    <dgm:cxn modelId="{0FC5DCA9-A859-4EAC-90B3-8B42B7B2CD1F}" type="presParOf" srcId="{D52319FC-5FDD-497F-B60A-0F206E487CC2}" destId="{BD5343BB-0DF2-4287-82AC-32A020D11C5B}" srcOrd="0" destOrd="0" presId="urn:microsoft.com/office/officeart/2005/8/layout/radial1"/>
    <dgm:cxn modelId="{0953300F-6278-4FA6-A929-C3CC09AA2342}" type="presParOf" srcId="{4F59F9E7-83A8-4EA7-BE5E-153D0892BAC8}" destId="{B53C0BF0-EC93-4B1B-93C7-3D4E2AD796CF}" srcOrd="4" destOrd="0" presId="urn:microsoft.com/office/officeart/2005/8/layout/radial1"/>
    <dgm:cxn modelId="{53BCA526-E2E8-4B8E-86AE-A17741DA6F09}" type="presParOf" srcId="{4F59F9E7-83A8-4EA7-BE5E-153D0892BAC8}" destId="{C8E180FC-7EC3-4914-A37A-C4D41FCB028C}" srcOrd="5" destOrd="0" presId="urn:microsoft.com/office/officeart/2005/8/layout/radial1"/>
    <dgm:cxn modelId="{B3AB490A-45E2-4413-B57E-463615C6ABA7}" type="presParOf" srcId="{C8E180FC-7EC3-4914-A37A-C4D41FCB028C}" destId="{2143A5FC-9BD5-4CF2-B5CB-36245D84207E}" srcOrd="0" destOrd="0" presId="urn:microsoft.com/office/officeart/2005/8/layout/radial1"/>
    <dgm:cxn modelId="{50FE6E28-F12C-4213-9C1D-F42559A6449A}" type="presParOf" srcId="{4F59F9E7-83A8-4EA7-BE5E-153D0892BAC8}" destId="{7FD20DF0-705C-410B-B733-2D871EBD21CB}" srcOrd="6" destOrd="0" presId="urn:microsoft.com/office/officeart/2005/8/layout/radial1"/>
    <dgm:cxn modelId="{A957167C-522B-4934-8044-6A005D6B6AC1}" type="presParOf" srcId="{4F59F9E7-83A8-4EA7-BE5E-153D0892BAC8}" destId="{0A557A0F-1358-446A-8DA3-DD073C61F699}" srcOrd="7" destOrd="0" presId="urn:microsoft.com/office/officeart/2005/8/layout/radial1"/>
    <dgm:cxn modelId="{3E94B86F-875B-4C91-860A-4AF4DEAA26B6}" type="presParOf" srcId="{0A557A0F-1358-446A-8DA3-DD073C61F699}" destId="{9DE094E1-E4A5-43BD-A12C-4D55001C70F7}" srcOrd="0" destOrd="0" presId="urn:microsoft.com/office/officeart/2005/8/layout/radial1"/>
    <dgm:cxn modelId="{F43A7D71-3736-4451-8FA2-1A1ABCD7E3D2}" type="presParOf" srcId="{4F59F9E7-83A8-4EA7-BE5E-153D0892BAC8}" destId="{70A27303-1962-4118-880D-0B6844DEAF1C}" srcOrd="8" destOrd="0" presId="urn:microsoft.com/office/officeart/2005/8/layout/radial1"/>
    <dgm:cxn modelId="{00BD0348-AA5C-41E7-B61A-C48C3F29B329}" type="presParOf" srcId="{4F59F9E7-83A8-4EA7-BE5E-153D0892BAC8}" destId="{70F4D1AC-6501-4A97-B9D8-A5131A3FC6A1}" srcOrd="9" destOrd="0" presId="urn:microsoft.com/office/officeart/2005/8/layout/radial1"/>
    <dgm:cxn modelId="{5293BE0C-B66F-4ACE-935B-B6C8D996BF17}" type="presParOf" srcId="{70F4D1AC-6501-4A97-B9D8-A5131A3FC6A1}" destId="{51C22718-C398-4C8B-9324-7F07E5F6FE53}" srcOrd="0" destOrd="0" presId="urn:microsoft.com/office/officeart/2005/8/layout/radial1"/>
    <dgm:cxn modelId="{A65E3799-168B-4148-9AB5-7B8C0AF529CB}" type="presParOf" srcId="{4F59F9E7-83A8-4EA7-BE5E-153D0892BAC8}" destId="{3936BAF2-88A5-4880-AC3F-23901FC07F96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5F39B1E-2E02-41D8-8060-CAADAF112D55}" type="doc">
      <dgm:prSet loTypeId="urn:microsoft.com/office/officeart/2005/8/layout/venn1" loCatId="relationship" qsTypeId="urn:microsoft.com/office/officeart/2005/8/quickstyle/3d4" qsCatId="3D" csTypeId="urn:microsoft.com/office/officeart/2005/8/colors/colorful2" csCatId="colorful" phldr="1"/>
      <dgm:spPr/>
    </dgm:pt>
    <dgm:pt modelId="{B697EFC1-1B18-4B06-A609-AA0CC4E18216}">
      <dgm:prSet phldrT="[ข้อความ]"/>
      <dgm:spPr/>
      <dgm:t>
        <a:bodyPr/>
        <a:lstStyle/>
        <a:p>
          <a:endParaRPr lang="th-TH" dirty="0"/>
        </a:p>
      </dgm:t>
    </dgm:pt>
    <dgm:pt modelId="{625267A0-F61F-4A7D-A8EF-DFD1B07FC6C3}" type="parTrans" cxnId="{E888A4D7-07C9-44C8-861D-1189D54E176F}">
      <dgm:prSet/>
      <dgm:spPr/>
      <dgm:t>
        <a:bodyPr/>
        <a:lstStyle/>
        <a:p>
          <a:endParaRPr lang="th-TH"/>
        </a:p>
      </dgm:t>
    </dgm:pt>
    <dgm:pt modelId="{B6536D52-71EE-4B5F-9F0F-CDB0C0663D4A}" type="sibTrans" cxnId="{E888A4D7-07C9-44C8-861D-1189D54E176F}">
      <dgm:prSet/>
      <dgm:spPr/>
      <dgm:t>
        <a:bodyPr/>
        <a:lstStyle/>
        <a:p>
          <a:endParaRPr lang="th-TH"/>
        </a:p>
      </dgm:t>
    </dgm:pt>
    <dgm:pt modelId="{75BFFF27-38A2-4F57-AF75-E01C219E6B41}">
      <dgm:prSet phldrT="[ข้อความ]"/>
      <dgm:spPr/>
      <dgm:t>
        <a:bodyPr/>
        <a:lstStyle/>
        <a:p>
          <a:endParaRPr lang="th-TH" dirty="0"/>
        </a:p>
      </dgm:t>
    </dgm:pt>
    <dgm:pt modelId="{D40F6AAA-68F5-4215-9BC0-E192EE07FB6E}" type="parTrans" cxnId="{D93BDD1A-98A8-4FE7-A97A-2F0CF1F0D83A}">
      <dgm:prSet/>
      <dgm:spPr/>
      <dgm:t>
        <a:bodyPr/>
        <a:lstStyle/>
        <a:p>
          <a:endParaRPr lang="th-TH"/>
        </a:p>
      </dgm:t>
    </dgm:pt>
    <dgm:pt modelId="{D5F3E22B-8590-4644-9F17-6D372B8573AF}" type="sibTrans" cxnId="{D93BDD1A-98A8-4FE7-A97A-2F0CF1F0D83A}">
      <dgm:prSet/>
      <dgm:spPr/>
      <dgm:t>
        <a:bodyPr/>
        <a:lstStyle/>
        <a:p>
          <a:endParaRPr lang="th-TH"/>
        </a:p>
      </dgm:t>
    </dgm:pt>
    <dgm:pt modelId="{A8E5E6A0-CCDC-40E7-A6D1-FB30E0A7A8D2}">
      <dgm:prSet phldrT="[ข้อความ]"/>
      <dgm:spPr/>
      <dgm:t>
        <a:bodyPr/>
        <a:lstStyle/>
        <a:p>
          <a:endParaRPr lang="th-TH" dirty="0"/>
        </a:p>
      </dgm:t>
    </dgm:pt>
    <dgm:pt modelId="{EE45652F-BCCD-4BB6-BCA7-EB666E04682B}" type="parTrans" cxnId="{C945CB1A-16D0-4442-B0F7-28FE41AE787E}">
      <dgm:prSet/>
      <dgm:spPr/>
      <dgm:t>
        <a:bodyPr/>
        <a:lstStyle/>
        <a:p>
          <a:endParaRPr lang="th-TH"/>
        </a:p>
      </dgm:t>
    </dgm:pt>
    <dgm:pt modelId="{FC6BB843-6D54-4B53-9CA2-A175D40390FD}" type="sibTrans" cxnId="{C945CB1A-16D0-4442-B0F7-28FE41AE787E}">
      <dgm:prSet/>
      <dgm:spPr/>
      <dgm:t>
        <a:bodyPr/>
        <a:lstStyle/>
        <a:p>
          <a:endParaRPr lang="th-TH"/>
        </a:p>
      </dgm:t>
    </dgm:pt>
    <dgm:pt modelId="{1698AF5D-62B3-475E-AB0D-AE46609FE047}" type="pres">
      <dgm:prSet presAssocID="{65F39B1E-2E02-41D8-8060-CAADAF112D55}" presName="compositeShape" presStyleCnt="0">
        <dgm:presLayoutVars>
          <dgm:chMax val="7"/>
          <dgm:dir/>
          <dgm:resizeHandles val="exact"/>
        </dgm:presLayoutVars>
      </dgm:prSet>
      <dgm:spPr/>
    </dgm:pt>
    <dgm:pt modelId="{1D80FF61-3CD9-406B-B7BF-9E57B7FE69A9}" type="pres">
      <dgm:prSet presAssocID="{B697EFC1-1B18-4B06-A609-AA0CC4E18216}" presName="circ1" presStyleLbl="vennNode1" presStyleIdx="0" presStyleCnt="3"/>
      <dgm:spPr/>
      <dgm:t>
        <a:bodyPr/>
        <a:lstStyle/>
        <a:p>
          <a:endParaRPr lang="th-TH"/>
        </a:p>
      </dgm:t>
    </dgm:pt>
    <dgm:pt modelId="{8045FB08-D6E3-45E5-AB94-F0BFB5E96878}" type="pres">
      <dgm:prSet presAssocID="{B697EFC1-1B18-4B06-A609-AA0CC4E18216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0F1D203-ECFE-494A-9DC3-4FEE8499D5C6}" type="pres">
      <dgm:prSet presAssocID="{75BFFF27-38A2-4F57-AF75-E01C219E6B41}" presName="circ2" presStyleLbl="vennNode1" presStyleIdx="1" presStyleCnt="3"/>
      <dgm:spPr/>
      <dgm:t>
        <a:bodyPr/>
        <a:lstStyle/>
        <a:p>
          <a:endParaRPr lang="th-TH"/>
        </a:p>
      </dgm:t>
    </dgm:pt>
    <dgm:pt modelId="{1840AF31-87C5-40F0-B75C-0017448A3D2B}" type="pres">
      <dgm:prSet presAssocID="{75BFFF27-38A2-4F57-AF75-E01C219E6B4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E8A724E-B7F7-45DD-9E79-637F7B624750}" type="pres">
      <dgm:prSet presAssocID="{A8E5E6A0-CCDC-40E7-A6D1-FB30E0A7A8D2}" presName="circ3" presStyleLbl="vennNode1" presStyleIdx="2" presStyleCnt="3"/>
      <dgm:spPr/>
      <dgm:t>
        <a:bodyPr/>
        <a:lstStyle/>
        <a:p>
          <a:endParaRPr lang="th-TH"/>
        </a:p>
      </dgm:t>
    </dgm:pt>
    <dgm:pt modelId="{0740F588-ABC7-461F-BF5D-CED2E18F4343}" type="pres">
      <dgm:prSet presAssocID="{A8E5E6A0-CCDC-40E7-A6D1-FB30E0A7A8D2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C945CB1A-16D0-4442-B0F7-28FE41AE787E}" srcId="{65F39B1E-2E02-41D8-8060-CAADAF112D55}" destId="{A8E5E6A0-CCDC-40E7-A6D1-FB30E0A7A8D2}" srcOrd="2" destOrd="0" parTransId="{EE45652F-BCCD-4BB6-BCA7-EB666E04682B}" sibTransId="{FC6BB843-6D54-4B53-9CA2-A175D40390FD}"/>
    <dgm:cxn modelId="{1EEAB8A3-D744-4A33-AE7B-156DF29B1A54}" type="presOf" srcId="{65F39B1E-2E02-41D8-8060-CAADAF112D55}" destId="{1698AF5D-62B3-475E-AB0D-AE46609FE047}" srcOrd="0" destOrd="0" presId="urn:microsoft.com/office/officeart/2005/8/layout/venn1"/>
    <dgm:cxn modelId="{167C8579-B94E-4A5B-AD33-6E7C1ADFD039}" type="presOf" srcId="{A8E5E6A0-CCDC-40E7-A6D1-FB30E0A7A8D2}" destId="{0740F588-ABC7-461F-BF5D-CED2E18F4343}" srcOrd="1" destOrd="0" presId="urn:microsoft.com/office/officeart/2005/8/layout/venn1"/>
    <dgm:cxn modelId="{D93BDD1A-98A8-4FE7-A97A-2F0CF1F0D83A}" srcId="{65F39B1E-2E02-41D8-8060-CAADAF112D55}" destId="{75BFFF27-38A2-4F57-AF75-E01C219E6B41}" srcOrd="1" destOrd="0" parTransId="{D40F6AAA-68F5-4215-9BC0-E192EE07FB6E}" sibTransId="{D5F3E22B-8590-4644-9F17-6D372B8573AF}"/>
    <dgm:cxn modelId="{E888A4D7-07C9-44C8-861D-1189D54E176F}" srcId="{65F39B1E-2E02-41D8-8060-CAADAF112D55}" destId="{B697EFC1-1B18-4B06-A609-AA0CC4E18216}" srcOrd="0" destOrd="0" parTransId="{625267A0-F61F-4A7D-A8EF-DFD1B07FC6C3}" sibTransId="{B6536D52-71EE-4B5F-9F0F-CDB0C0663D4A}"/>
    <dgm:cxn modelId="{AF45519A-3067-4A8F-A73F-CA9BE6F2DEE1}" type="presOf" srcId="{75BFFF27-38A2-4F57-AF75-E01C219E6B41}" destId="{60F1D203-ECFE-494A-9DC3-4FEE8499D5C6}" srcOrd="0" destOrd="0" presId="urn:microsoft.com/office/officeart/2005/8/layout/venn1"/>
    <dgm:cxn modelId="{8CA7B72D-CD2B-4C70-B8E0-7AEC8916485D}" type="presOf" srcId="{B697EFC1-1B18-4B06-A609-AA0CC4E18216}" destId="{8045FB08-D6E3-45E5-AB94-F0BFB5E96878}" srcOrd="1" destOrd="0" presId="urn:microsoft.com/office/officeart/2005/8/layout/venn1"/>
    <dgm:cxn modelId="{650C9F57-80F2-410F-B140-275601F6E794}" type="presOf" srcId="{B697EFC1-1B18-4B06-A609-AA0CC4E18216}" destId="{1D80FF61-3CD9-406B-B7BF-9E57B7FE69A9}" srcOrd="0" destOrd="0" presId="urn:microsoft.com/office/officeart/2005/8/layout/venn1"/>
    <dgm:cxn modelId="{01D4C061-1F49-4FEB-BE37-235E84980CA9}" type="presOf" srcId="{75BFFF27-38A2-4F57-AF75-E01C219E6B41}" destId="{1840AF31-87C5-40F0-B75C-0017448A3D2B}" srcOrd="1" destOrd="0" presId="urn:microsoft.com/office/officeart/2005/8/layout/venn1"/>
    <dgm:cxn modelId="{88514286-00E6-41B2-AF36-BEF029D5C50D}" type="presOf" srcId="{A8E5E6A0-CCDC-40E7-A6D1-FB30E0A7A8D2}" destId="{4E8A724E-B7F7-45DD-9E79-637F7B624750}" srcOrd="0" destOrd="0" presId="urn:microsoft.com/office/officeart/2005/8/layout/venn1"/>
    <dgm:cxn modelId="{F35B044A-89CA-4198-8901-42A8E181F26C}" type="presParOf" srcId="{1698AF5D-62B3-475E-AB0D-AE46609FE047}" destId="{1D80FF61-3CD9-406B-B7BF-9E57B7FE69A9}" srcOrd="0" destOrd="0" presId="urn:microsoft.com/office/officeart/2005/8/layout/venn1"/>
    <dgm:cxn modelId="{517E9A60-617D-4DB7-B72F-56741C8601F7}" type="presParOf" srcId="{1698AF5D-62B3-475E-AB0D-AE46609FE047}" destId="{8045FB08-D6E3-45E5-AB94-F0BFB5E96878}" srcOrd="1" destOrd="0" presId="urn:microsoft.com/office/officeart/2005/8/layout/venn1"/>
    <dgm:cxn modelId="{96C31F3F-C9D5-4CD0-9E67-64D2FE7037EC}" type="presParOf" srcId="{1698AF5D-62B3-475E-AB0D-AE46609FE047}" destId="{60F1D203-ECFE-494A-9DC3-4FEE8499D5C6}" srcOrd="2" destOrd="0" presId="urn:microsoft.com/office/officeart/2005/8/layout/venn1"/>
    <dgm:cxn modelId="{0DCD153F-069F-466A-9B50-A898FFC42063}" type="presParOf" srcId="{1698AF5D-62B3-475E-AB0D-AE46609FE047}" destId="{1840AF31-87C5-40F0-B75C-0017448A3D2B}" srcOrd="3" destOrd="0" presId="urn:microsoft.com/office/officeart/2005/8/layout/venn1"/>
    <dgm:cxn modelId="{EB96D18A-F1A6-4D30-B61C-5C2E585C3A39}" type="presParOf" srcId="{1698AF5D-62B3-475E-AB0D-AE46609FE047}" destId="{4E8A724E-B7F7-45DD-9E79-637F7B624750}" srcOrd="4" destOrd="0" presId="urn:microsoft.com/office/officeart/2005/8/layout/venn1"/>
    <dgm:cxn modelId="{0F1E993C-CE2C-4036-BC0E-C97F0242C1BD}" type="presParOf" srcId="{1698AF5D-62B3-475E-AB0D-AE46609FE047}" destId="{0740F588-ABC7-461F-BF5D-CED2E18F4343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2B6698-DB69-48EA-88A8-7D7E1A2C71CD}">
      <dsp:nvSpPr>
        <dsp:cNvPr id="0" name=""/>
        <dsp:cNvSpPr/>
      </dsp:nvSpPr>
      <dsp:spPr>
        <a:xfrm>
          <a:off x="0" y="591343"/>
          <a:ext cx="2571749" cy="1543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0" kern="1200" dirty="0"/>
        </a:p>
      </dsp:txBody>
      <dsp:txXfrm>
        <a:off x="0" y="591343"/>
        <a:ext cx="2571749" cy="1543050"/>
      </dsp:txXfrm>
    </dsp:sp>
    <dsp:sp modelId="{00136CCC-7BC2-4E49-AF80-FC718FA72C0F}">
      <dsp:nvSpPr>
        <dsp:cNvPr id="0" name=""/>
        <dsp:cNvSpPr/>
      </dsp:nvSpPr>
      <dsp:spPr>
        <a:xfrm>
          <a:off x="2828925" y="591343"/>
          <a:ext cx="2571749" cy="1543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0" kern="1200" dirty="0"/>
        </a:p>
      </dsp:txBody>
      <dsp:txXfrm>
        <a:off x="2828925" y="591343"/>
        <a:ext cx="2571749" cy="1543050"/>
      </dsp:txXfrm>
    </dsp:sp>
    <dsp:sp modelId="{2BC66473-5CD0-44C6-9FFA-FDE892303148}">
      <dsp:nvSpPr>
        <dsp:cNvPr id="0" name=""/>
        <dsp:cNvSpPr/>
      </dsp:nvSpPr>
      <dsp:spPr>
        <a:xfrm>
          <a:off x="5657849" y="591343"/>
          <a:ext cx="2571749" cy="1543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0" kern="1200" dirty="0"/>
        </a:p>
      </dsp:txBody>
      <dsp:txXfrm>
        <a:off x="5657849" y="591343"/>
        <a:ext cx="2571749" cy="1543050"/>
      </dsp:txXfrm>
    </dsp:sp>
    <dsp:sp modelId="{89D1C4F2-248D-4781-8B08-00A551A19D60}">
      <dsp:nvSpPr>
        <dsp:cNvPr id="0" name=""/>
        <dsp:cNvSpPr/>
      </dsp:nvSpPr>
      <dsp:spPr>
        <a:xfrm>
          <a:off x="1414462" y="2391569"/>
          <a:ext cx="2571749" cy="1543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0" kern="1200" dirty="0"/>
        </a:p>
      </dsp:txBody>
      <dsp:txXfrm>
        <a:off x="1414462" y="2391569"/>
        <a:ext cx="2571749" cy="1543050"/>
      </dsp:txXfrm>
    </dsp:sp>
    <dsp:sp modelId="{56BE8B3F-B6B8-4665-8689-C22FC4328626}">
      <dsp:nvSpPr>
        <dsp:cNvPr id="0" name=""/>
        <dsp:cNvSpPr/>
      </dsp:nvSpPr>
      <dsp:spPr>
        <a:xfrm>
          <a:off x="4243387" y="2391569"/>
          <a:ext cx="2571749" cy="1543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0" kern="1200" dirty="0"/>
        </a:p>
      </dsp:txBody>
      <dsp:txXfrm>
        <a:off x="4243387" y="2391569"/>
        <a:ext cx="2571749" cy="15430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80FF61-3CD9-406B-B7BF-9E57B7FE69A9}">
      <dsp:nvSpPr>
        <dsp:cNvPr id="0" name=""/>
        <dsp:cNvSpPr/>
      </dsp:nvSpPr>
      <dsp:spPr>
        <a:xfrm>
          <a:off x="2632267" y="73342"/>
          <a:ext cx="3520440" cy="3520440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6500" kern="1200" dirty="0"/>
        </a:p>
      </dsp:txBody>
      <dsp:txXfrm>
        <a:off x="3101660" y="689419"/>
        <a:ext cx="2581656" cy="1584198"/>
      </dsp:txXfrm>
    </dsp:sp>
    <dsp:sp modelId="{60F1D203-ECFE-494A-9DC3-4FEE8499D5C6}">
      <dsp:nvSpPr>
        <dsp:cNvPr id="0" name=""/>
        <dsp:cNvSpPr/>
      </dsp:nvSpPr>
      <dsp:spPr>
        <a:xfrm>
          <a:off x="3902560" y="2273617"/>
          <a:ext cx="3520440" cy="3520440"/>
        </a:xfrm>
        <a:prstGeom prst="ellipse">
          <a:avLst/>
        </a:prstGeom>
        <a:solidFill>
          <a:schemeClr val="accent2">
            <a:alpha val="50000"/>
            <a:hueOff val="2340759"/>
            <a:satOff val="-2919"/>
            <a:lumOff val="68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6500" kern="1200" dirty="0"/>
        </a:p>
      </dsp:txBody>
      <dsp:txXfrm>
        <a:off x="4979228" y="3183064"/>
        <a:ext cx="2112264" cy="1936242"/>
      </dsp:txXfrm>
    </dsp:sp>
    <dsp:sp modelId="{4E8A724E-B7F7-45DD-9E79-637F7B624750}">
      <dsp:nvSpPr>
        <dsp:cNvPr id="0" name=""/>
        <dsp:cNvSpPr/>
      </dsp:nvSpPr>
      <dsp:spPr>
        <a:xfrm>
          <a:off x="1361975" y="2273617"/>
          <a:ext cx="3520440" cy="3520440"/>
        </a:xfrm>
        <a:prstGeom prst="ellipse">
          <a:avLst/>
        </a:prstGeom>
        <a:solidFill>
          <a:schemeClr val="accent2">
            <a:alpha val="50000"/>
            <a:hueOff val="4681519"/>
            <a:satOff val="-5839"/>
            <a:lumOff val="137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6500" kern="1200" dirty="0"/>
        </a:p>
      </dsp:txBody>
      <dsp:txXfrm>
        <a:off x="1693484" y="3183064"/>
        <a:ext cx="2112264" cy="19362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6888"/>
          </a:xfrm>
          <a:prstGeom prst="rect">
            <a:avLst/>
          </a:prstGeom>
        </p:spPr>
        <p:txBody>
          <a:bodyPr vert="horz" lIns="95435" tIns="47718" rIns="95435" bIns="47718" rtlCol="0"/>
          <a:lstStyle>
            <a:lvl1pPr algn="l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29050" y="0"/>
            <a:ext cx="2930525" cy="496888"/>
          </a:xfrm>
          <a:prstGeom prst="rect">
            <a:avLst/>
          </a:prstGeom>
        </p:spPr>
        <p:txBody>
          <a:bodyPr vert="horz" lIns="95435" tIns="47718" rIns="95435" bIns="47718" rtlCol="0"/>
          <a:lstStyle>
            <a:lvl1pPr algn="r" eaLnBrk="1" hangingPunct="1">
              <a:defRPr sz="1300"/>
            </a:lvl1pPr>
          </a:lstStyle>
          <a:p>
            <a:pPr>
              <a:defRPr/>
            </a:pPr>
            <a:fld id="{55D2CDBE-9F0C-4036-980A-2B258EEEF7BB}" type="datetimeFigureOut">
              <a:rPr lang="en-US"/>
              <a:pPr>
                <a:defRPr/>
              </a:pPr>
              <a:t>12/2/2015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4038"/>
            <a:ext cx="2930525" cy="496887"/>
          </a:xfrm>
          <a:prstGeom prst="rect">
            <a:avLst/>
          </a:prstGeom>
        </p:spPr>
        <p:txBody>
          <a:bodyPr vert="horz" lIns="95435" tIns="47718" rIns="95435" bIns="47718" rtlCol="0" anchor="b"/>
          <a:lstStyle>
            <a:lvl1pPr algn="l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</p:spPr>
        <p:txBody>
          <a:bodyPr vert="horz" wrap="square" lIns="95435" tIns="47718" rIns="95435" bIns="4771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/>
            </a:lvl1pPr>
          </a:lstStyle>
          <a:p>
            <a:pPr>
              <a:defRPr/>
            </a:pPr>
            <a:fld id="{DF4CF9C5-3C6E-4C0E-B355-979EB3235483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5475677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6888"/>
          </a:xfrm>
          <a:prstGeom prst="rect">
            <a:avLst/>
          </a:prstGeom>
        </p:spPr>
        <p:txBody>
          <a:bodyPr vert="horz" lIns="95435" tIns="47718" rIns="95435" bIns="47718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29050" y="0"/>
            <a:ext cx="2930525" cy="496888"/>
          </a:xfrm>
          <a:prstGeom prst="rect">
            <a:avLst/>
          </a:prstGeom>
        </p:spPr>
        <p:txBody>
          <a:bodyPr vert="horz" lIns="95435" tIns="47718" rIns="95435" bIns="47718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3124B3E3-9F14-4B12-A5EC-C62A4A255171}" type="datetimeFigureOut">
              <a:rPr lang="th-TH"/>
              <a:pPr>
                <a:defRPr/>
              </a:pPr>
              <a:t>02/12/58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93763" y="744538"/>
            <a:ext cx="4973637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35" tIns="47718" rIns="95435" bIns="47718" rtlCol="0" anchor="ctr"/>
          <a:lstStyle/>
          <a:p>
            <a:pPr lvl="0"/>
            <a:endParaRPr lang="th-TH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275" y="4722813"/>
            <a:ext cx="5408613" cy="4475162"/>
          </a:xfrm>
          <a:prstGeom prst="rect">
            <a:avLst/>
          </a:prstGeom>
        </p:spPr>
        <p:txBody>
          <a:bodyPr vert="horz" lIns="95435" tIns="47718" rIns="95435" bIns="47718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th-TH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30525" cy="496887"/>
          </a:xfrm>
          <a:prstGeom prst="rect">
            <a:avLst/>
          </a:prstGeom>
        </p:spPr>
        <p:txBody>
          <a:bodyPr vert="horz" lIns="95435" tIns="47718" rIns="95435" bIns="47718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</p:spPr>
        <p:txBody>
          <a:bodyPr vert="horz" wrap="square" lIns="95435" tIns="47718" rIns="95435" bIns="4771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>
                <a:cs typeface="Cordia New" pitchFamily="34" charset="-34"/>
              </a:defRPr>
            </a:lvl1pPr>
          </a:lstStyle>
          <a:p>
            <a:pPr>
              <a:defRPr/>
            </a:pPr>
            <a:fld id="{1E43241F-DDA1-4A09-A245-214E4738534F}" type="slidenum">
              <a:rPr lang="th-TH" altLang="th-TH"/>
              <a:pPr>
                <a:defRPr/>
              </a:pPr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9238718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pn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.png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.png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.pn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bg>
      <p:bgPr>
        <a:gradFill rotWithShape="1">
          <a:gsLst>
            <a:gs pos="0">
              <a:srgbClr val="DBEEF4"/>
            </a:gs>
            <a:gs pos="58000">
              <a:srgbClr val="000099"/>
            </a:gs>
            <a:gs pos="100000">
              <a:srgbClr val="000099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/>
          <p:nvPr userDrawn="1"/>
        </p:nvSpPr>
        <p:spPr>
          <a:xfrm>
            <a:off x="0" y="4724400"/>
            <a:ext cx="9144000" cy="2133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ectangle 15"/>
          <p:cNvSpPr>
            <a:spLocks noChangeArrowheads="1"/>
          </p:cNvSpPr>
          <p:nvPr/>
        </p:nvSpPr>
        <p:spPr bwMode="invGray">
          <a:xfrm>
            <a:off x="0" y="2886075"/>
            <a:ext cx="9144000" cy="2008188"/>
          </a:xfrm>
          <a:prstGeom prst="rect">
            <a:avLst/>
          </a:prstGeom>
          <a:solidFill>
            <a:srgbClr val="FF99CC"/>
          </a:solidFill>
          <a:ln>
            <a:noFill/>
          </a:ln>
          <a:extLst/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endParaRPr lang="th-TH" sz="1800" smtClean="0">
              <a:solidFill>
                <a:prstClr val="white"/>
              </a:solidFill>
            </a:endParaRPr>
          </a:p>
        </p:txBody>
      </p: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2044700" y="2438400"/>
            <a:ext cx="7108825" cy="2022475"/>
            <a:chOff x="1152" y="1963"/>
            <a:chExt cx="4560" cy="1274"/>
          </a:xfrm>
        </p:grpSpPr>
        <p:sp>
          <p:nvSpPr>
            <p:cNvPr id="7" name="AutoShape 11"/>
            <p:cNvSpPr>
              <a:spLocks noChangeArrowheads="1"/>
            </p:cNvSpPr>
            <p:nvPr userDrawn="1"/>
          </p:nvSpPr>
          <p:spPr bwMode="invGray">
            <a:xfrm>
              <a:off x="1152" y="1968"/>
              <a:ext cx="2064" cy="1269"/>
            </a:xfrm>
            <a:prstGeom prst="parallelogram">
              <a:avLst>
                <a:gd name="adj" fmla="val 42477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1" hangingPunct="1">
                <a:defRPr/>
              </a:pPr>
              <a:endParaRPr lang="th-TH" sz="180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8" name="AutoShape 12"/>
            <p:cNvSpPr>
              <a:spLocks noChangeArrowheads="1"/>
            </p:cNvSpPr>
            <p:nvPr userDrawn="1"/>
          </p:nvSpPr>
          <p:spPr bwMode="invGray">
            <a:xfrm rot="10800000">
              <a:off x="2784" y="1968"/>
              <a:ext cx="2112" cy="126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494 h 21600"/>
                <a:gd name="T14" fmla="*/ 17100 w 21600"/>
                <a:gd name="T15" fmla="*/ 1710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th-TH"/>
            </a:p>
          </p:txBody>
        </p:sp>
        <p:sp>
          <p:nvSpPr>
            <p:cNvPr id="9" name="Freeform 13"/>
            <p:cNvSpPr>
              <a:spLocks/>
            </p:cNvSpPr>
            <p:nvPr userDrawn="1"/>
          </p:nvSpPr>
          <p:spPr bwMode="invGray">
            <a:xfrm>
              <a:off x="4458" y="1963"/>
              <a:ext cx="1254" cy="1270"/>
            </a:xfrm>
            <a:custGeom>
              <a:avLst/>
              <a:gdLst>
                <a:gd name="T0" fmla="*/ 0 w 1254"/>
                <a:gd name="T1" fmla="*/ 0 h 1270"/>
                <a:gd name="T2" fmla="*/ 514 w 1254"/>
                <a:gd name="T3" fmla="*/ 1269 h 1270"/>
                <a:gd name="T4" fmla="*/ 1254 w 1254"/>
                <a:gd name="T5" fmla="*/ 1270 h 1270"/>
                <a:gd name="T6" fmla="*/ 1251 w 1254"/>
                <a:gd name="T7" fmla="*/ 1 h 1270"/>
                <a:gd name="T8" fmla="*/ 0 w 1254"/>
                <a:gd name="T9" fmla="*/ 0 h 1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54" h="1270">
                  <a:moveTo>
                    <a:pt x="0" y="0"/>
                  </a:moveTo>
                  <a:lnTo>
                    <a:pt x="514" y="1269"/>
                  </a:lnTo>
                  <a:lnTo>
                    <a:pt x="1254" y="1270"/>
                  </a:lnTo>
                  <a:lnTo>
                    <a:pt x="125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th-TH"/>
            </a:p>
          </p:txBody>
        </p:sp>
      </p:grpSp>
      <p:sp>
        <p:nvSpPr>
          <p:cNvPr id="10" name="Rectangle 7"/>
          <p:cNvSpPr>
            <a:spLocks noChangeArrowheads="1"/>
          </p:cNvSpPr>
          <p:nvPr/>
        </p:nvSpPr>
        <p:spPr bwMode="gray">
          <a:xfrm>
            <a:off x="0" y="2716213"/>
            <a:ext cx="8991600" cy="2008187"/>
          </a:xfrm>
          <a:prstGeom prst="rect">
            <a:avLst/>
          </a:prstGeom>
          <a:solidFill>
            <a:schemeClr val="hlink"/>
          </a:solidFill>
          <a:ln>
            <a:noFill/>
          </a:ln>
          <a:extLst/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endParaRPr lang="th-TH" sz="1800" smtClean="0">
              <a:solidFill>
                <a:prstClr val="white"/>
              </a:solidFill>
            </a:endParaRPr>
          </a:p>
        </p:txBody>
      </p:sp>
      <p:pic>
        <p:nvPicPr>
          <p:cNvPr id="11" name="รูปภาพ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2582863"/>
            <a:ext cx="3395663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รูปภาพ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82863"/>
            <a:ext cx="3484563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รูปภาพ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59071" y="2582863"/>
            <a:ext cx="1871208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762000" y="1524004"/>
            <a:ext cx="7772400" cy="479425"/>
          </a:xfrm>
        </p:spPr>
        <p:txBody>
          <a:bodyPr/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pPr lvl="0"/>
            <a:r>
              <a:rPr lang="th-TH" noProof="0" smtClean="0"/>
              <a:t>คลิกเพื่อแก้ไขลักษณะชื่อเรื่องต้นแบบ</a:t>
            </a:r>
            <a:endParaRPr lang="en-US" noProof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181600"/>
            <a:ext cx="6400800" cy="533400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th-TH" noProof="0" smtClean="0"/>
              <a:t>คลิกเพื่อแก้ไขลักษณะชื่อเรื่องรองต้นแบบ</a:t>
            </a:r>
            <a:endParaRPr lang="en-US" noProof="0" smtClean="0"/>
          </a:p>
        </p:txBody>
      </p:sp>
      <p:sp>
        <p:nvSpPr>
          <p:cNvPr id="1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24600"/>
            <a:ext cx="2133600" cy="228600"/>
          </a:xfrm>
          <a:prstGeom prst="rect">
            <a:avLst/>
          </a:prstGeom>
        </p:spPr>
        <p:txBody>
          <a:bodyPr/>
          <a:lstStyle>
            <a:lvl1pPr eaLnBrk="1" hangingPunct="1">
              <a:defRPr sz="1800">
                <a:solidFill>
                  <a:prstClr val="white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228600"/>
          </a:xfrm>
          <a:prstGeom prst="rect">
            <a:avLst/>
          </a:prstGeom>
        </p:spPr>
        <p:txBody>
          <a:bodyPr/>
          <a:lstStyle>
            <a:lvl1pPr eaLnBrk="1" hangingPunct="1">
              <a:defRPr sz="1800">
                <a:solidFill>
                  <a:prstClr val="white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21336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4DE335BD-851F-47A3-BFF1-03892097C39F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63655591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457200" y="6477000"/>
            <a:ext cx="2133600" cy="244475"/>
          </a:xfrm>
          <a:prstGeom prst="rect">
            <a:avLst/>
          </a:prstGeom>
        </p:spPr>
        <p:txBody>
          <a:bodyPr/>
          <a:lstStyle>
            <a:lvl1pPr eaLnBrk="1" hangingPunct="1">
              <a:defRPr sz="1800">
                <a:solidFill>
                  <a:prstClr val="white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244475"/>
          </a:xfrm>
          <a:prstGeom prst="rect">
            <a:avLst/>
          </a:prstGeom>
        </p:spPr>
        <p:txBody>
          <a:bodyPr/>
          <a:lstStyle>
            <a:lvl1pPr eaLnBrk="1" hangingPunct="1">
              <a:defRPr sz="1800">
                <a:solidFill>
                  <a:prstClr val="white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21336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3970A66B-6262-42A0-AA0D-6F79AE0D360E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70359287"/>
      </p:ext>
    </p:extLst>
  </p:cSld>
  <p:clrMapOvr>
    <a:masterClrMapping/>
  </p:clrMapOvr>
  <p:transition spd="slow">
    <p:wipe dir="r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0A66B-6262-42A0-AA0D-6F79AE0D360E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2F27F0-A32C-436C-8286-9CBD5F63F262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DE335BD-851F-47A3-BFF1-03892097C39F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Rectangle 5"/>
          <p:cNvSpPr/>
          <p:nvPr userDrawn="1"/>
        </p:nvSpPr>
        <p:spPr>
          <a:xfrm>
            <a:off x="0" y="4724400"/>
            <a:ext cx="9144000" cy="2133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0" name="รูปภาพ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2582863"/>
            <a:ext cx="3395663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รูปภาพ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82863"/>
            <a:ext cx="3484563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รูปภาพ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59071" y="2582863"/>
            <a:ext cx="1871208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02A47-8D70-4A6E-973F-F5F1C155A1D1}" type="datetimeFigureOut">
              <a:rPr lang="th-TH" smtClean="0"/>
              <a:pPr/>
              <a:t>02/12/58</a:t>
            </a:fld>
            <a:endParaRPr lang="th-TH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C557D3-C252-474B-93A6-85CCE113B959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th-TH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4ED7265-497C-4EF0-8407-D863D0948CB6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6844AE-B5D8-4D04-828E-4B712390C8B9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00C00DA-4B29-4F41-B76E-6DD271EA7CC7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44DC3A-D81B-497C-97D9-BCF033729A78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2D743BE-77CC-48E9-944E-26DF26650FCE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2E7FA8-2143-4BBA-A868-93656207243A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427037"/>
            <a:ext cx="2057400" cy="6202363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427037"/>
            <a:ext cx="6019800" cy="6202363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457200" y="6477000"/>
            <a:ext cx="2133600" cy="244475"/>
          </a:xfrm>
          <a:prstGeom prst="rect">
            <a:avLst/>
          </a:prstGeom>
        </p:spPr>
        <p:txBody>
          <a:bodyPr/>
          <a:lstStyle>
            <a:lvl1pPr eaLnBrk="1" hangingPunct="1">
              <a:defRPr sz="1800">
                <a:solidFill>
                  <a:prstClr val="white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244475"/>
          </a:xfrm>
          <a:prstGeom prst="rect">
            <a:avLst/>
          </a:prstGeom>
        </p:spPr>
        <p:txBody>
          <a:bodyPr/>
          <a:lstStyle>
            <a:lvl1pPr eaLnBrk="1" hangingPunct="1">
              <a:defRPr sz="1800">
                <a:solidFill>
                  <a:prstClr val="white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21336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DA2F27F0-A32C-436C-8286-9CBD5F63F262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320925717"/>
      </p:ext>
    </p:extLst>
  </p:cSld>
  <p:clrMapOvr>
    <a:masterClrMapping/>
  </p:clrMapOvr>
  <p:transition spd="slow">
    <p:wipe dir="r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2367346-F6BC-4F03-A748-A2EECC3040B9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0A66B-6262-42A0-AA0D-6F79AE0D360E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2F27F0-A32C-436C-8286-9CBD5F63F262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E335BD-851F-47A3-BFF1-03892097C39F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  <p:sp>
        <p:nvSpPr>
          <p:cNvPr id="7" name="Rectangle 5"/>
          <p:cNvSpPr/>
          <p:nvPr userDrawn="1"/>
        </p:nvSpPr>
        <p:spPr>
          <a:xfrm>
            <a:off x="0" y="4724400"/>
            <a:ext cx="9144000" cy="2133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8" name="รูปภาพ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2582863"/>
            <a:ext cx="3395663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รูปภาพ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82863"/>
            <a:ext cx="3484563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รูปภาพ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59071" y="2582863"/>
            <a:ext cx="1871208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68453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02A47-8D70-4A6E-973F-F5F1C155A1D1}" type="datetimeFigureOut">
              <a:rPr lang="th-TH" smtClean="0"/>
              <a:pPr/>
              <a:t>02/12/58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57D3-C252-474B-93A6-85CCE113B959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3157785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ED7265-497C-4EF0-8407-D863D0948CB6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5486152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844AE-B5D8-4D04-828E-4B712390C8B9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37245925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0C00DA-4B29-4F41-B76E-6DD271EA7CC7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1055062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44DC3A-D81B-497C-97D9-BCF033729A78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6806130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743BE-77CC-48E9-944E-26DF26650FCE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83985420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ชื่อเรื่องและแผนภูม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427037"/>
            <a:ext cx="6172200" cy="639763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แผนภูมิ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pPr lvl="0"/>
            <a:r>
              <a:rPr lang="th-TH" noProof="0" smtClean="0"/>
              <a:t>คลิกไอคอนเพื่อเพิ่มแผนภูมิ</a:t>
            </a:r>
            <a:endParaRPr lang="th-TH" noProof="0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457200" y="6477000"/>
            <a:ext cx="2133600" cy="244475"/>
          </a:xfrm>
          <a:prstGeom prst="rect">
            <a:avLst/>
          </a:prstGeom>
        </p:spPr>
        <p:txBody>
          <a:bodyPr/>
          <a:lstStyle>
            <a:lvl1pPr eaLnBrk="1" hangingPunct="1">
              <a:defRPr sz="1800">
                <a:solidFill>
                  <a:prstClr val="white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244475"/>
          </a:xfrm>
          <a:prstGeom prst="rect">
            <a:avLst/>
          </a:prstGeom>
        </p:spPr>
        <p:txBody>
          <a:bodyPr/>
          <a:lstStyle>
            <a:lvl1pPr eaLnBrk="1" hangingPunct="1">
              <a:defRPr sz="1800">
                <a:solidFill>
                  <a:prstClr val="white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21336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4407BFC1-9049-4068-B65A-D4BC539AC492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826212590"/>
      </p:ext>
    </p:extLst>
  </p:cSld>
  <p:clrMapOvr>
    <a:masterClrMapping/>
  </p:clrMapOvr>
  <p:transition spd="slow">
    <p:wipe dir="r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2E7FA8-2143-4BBA-A868-93656207243A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16653141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367346-F6BC-4F03-A748-A2EECC3040B9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72643572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0A66B-6262-42A0-AA0D-6F79AE0D360E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42671317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2F27F0-A32C-436C-8286-9CBD5F63F262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4229087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DE335BD-851F-47A3-BFF1-03892097C39F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Rectangle 5"/>
          <p:cNvSpPr/>
          <p:nvPr userDrawn="1"/>
        </p:nvSpPr>
        <p:spPr>
          <a:xfrm>
            <a:off x="0" y="4724400"/>
            <a:ext cx="9144000" cy="2133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1" name="รูปภาพ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2582863"/>
            <a:ext cx="3395663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รูปภาพ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82863"/>
            <a:ext cx="3484563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รูปภาพ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59071" y="2582863"/>
            <a:ext cx="1871208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pPr/>
              <a:t>12/2/2015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ED7265-497C-4EF0-8407-D863D0948CB6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844AE-B5D8-4D04-828E-4B712390C8B9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0C00DA-4B29-4F41-B76E-6DD271EA7CC7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44DC3A-D81B-497C-97D9-BCF033729A78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ชื่อเรื่องและตารา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427037"/>
            <a:ext cx="6172200" cy="639763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ตาราง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pPr lvl="0"/>
            <a:r>
              <a:rPr lang="th-TH" noProof="0" smtClean="0"/>
              <a:t>คลิกไอคอนเพื่อเพิ่มตาราง</a:t>
            </a:r>
            <a:endParaRPr lang="th-TH" noProof="0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457200" y="6477000"/>
            <a:ext cx="2133600" cy="244475"/>
          </a:xfrm>
          <a:prstGeom prst="rect">
            <a:avLst/>
          </a:prstGeom>
        </p:spPr>
        <p:txBody>
          <a:bodyPr/>
          <a:lstStyle>
            <a:lvl1pPr eaLnBrk="1" hangingPunct="1">
              <a:defRPr sz="1800">
                <a:solidFill>
                  <a:prstClr val="white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244475"/>
          </a:xfrm>
          <a:prstGeom prst="rect">
            <a:avLst/>
          </a:prstGeom>
        </p:spPr>
        <p:txBody>
          <a:bodyPr/>
          <a:lstStyle>
            <a:lvl1pPr eaLnBrk="1" hangingPunct="1">
              <a:defRPr sz="1800">
                <a:solidFill>
                  <a:prstClr val="white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21336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0A646E47-C652-445A-A994-25303D41383F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494425041"/>
      </p:ext>
    </p:extLst>
  </p:cSld>
  <p:clrMapOvr>
    <a:masterClrMapping/>
  </p:clrMapOvr>
  <p:transition spd="slow">
    <p:wipe dir="r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743BE-77CC-48E9-944E-26DF26650FCE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2E7FA8-2143-4BBA-A868-93656207243A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367346-F6BC-4F03-A748-A2EECC3040B9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0A66B-6262-42A0-AA0D-6F79AE0D360E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2F27F0-A32C-436C-8286-9CBD5F63F262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E335BD-851F-47A3-BFF1-03892097C39F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  <p:sp>
        <p:nvSpPr>
          <p:cNvPr id="7" name="Rectangle 5"/>
          <p:cNvSpPr/>
          <p:nvPr userDrawn="1"/>
        </p:nvSpPr>
        <p:spPr>
          <a:xfrm>
            <a:off x="0" y="4724400"/>
            <a:ext cx="9144000" cy="2133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8" name="รูปภาพ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2582863"/>
            <a:ext cx="3395663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รูปภาพ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82863"/>
            <a:ext cx="3484563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รูปภาพ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59071" y="2582863"/>
            <a:ext cx="1871208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68453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02A47-8D70-4A6E-973F-F5F1C155A1D1}" type="datetimeFigureOut">
              <a:rPr lang="th-TH" smtClean="0"/>
              <a:pPr/>
              <a:t>02/12/58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57D3-C252-474B-93A6-85CCE113B959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3157785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ED7265-497C-4EF0-8407-D863D0948CB6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5486152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844AE-B5D8-4D04-828E-4B712390C8B9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37245925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0C00DA-4B29-4F41-B76E-6DD271EA7CC7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1055062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44DC3A-D81B-497C-97D9-BCF033729A78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6806130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259632" y="427037"/>
            <a:ext cx="6172200" cy="639763"/>
          </a:xfrm>
        </p:spPr>
        <p:txBody>
          <a:bodyPr/>
          <a:lstStyle>
            <a:lvl1pPr>
              <a:defRPr>
                <a:solidFill>
                  <a:srgbClr val="000099"/>
                </a:solidFill>
                <a:latin typeface="Angsana New" pitchFamily="18" charset="-34"/>
                <a:cs typeface="Angsana New" pitchFamily="18" charset="-34"/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0977961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743BE-77CC-48E9-944E-26DF26650FCE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83985420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2E7FA8-2143-4BBA-A868-93656207243A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16653141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367346-F6BC-4F03-A748-A2EECC3040B9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72643572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0A66B-6262-42A0-AA0D-6F79AE0D360E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42671317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2F27F0-A32C-436C-8286-9CBD5F63F262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4229087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E335BD-851F-47A3-BFF1-03892097C39F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  <p:sp>
        <p:nvSpPr>
          <p:cNvPr id="7" name="Rectangle 5"/>
          <p:cNvSpPr/>
          <p:nvPr userDrawn="1"/>
        </p:nvSpPr>
        <p:spPr>
          <a:xfrm>
            <a:off x="0" y="4724400"/>
            <a:ext cx="9144000" cy="2133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8" name="รูปภาพ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2582863"/>
            <a:ext cx="3395663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รูปภาพ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82863"/>
            <a:ext cx="3484563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รูปภาพ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59071" y="2582863"/>
            <a:ext cx="1871208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68453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02A47-8D70-4A6E-973F-F5F1C155A1D1}" type="datetimeFigureOut">
              <a:rPr lang="th-TH" smtClean="0"/>
              <a:pPr/>
              <a:t>02/12/58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57D3-C252-474B-93A6-85CCE113B959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3157785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ED7265-497C-4EF0-8407-D863D0948CB6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5486152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844AE-B5D8-4D04-828E-4B712390C8B9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37245925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0C00DA-4B29-4F41-B76E-6DD271EA7CC7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1055062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457200" y="6477000"/>
            <a:ext cx="2133600" cy="244475"/>
          </a:xfrm>
          <a:prstGeom prst="rect">
            <a:avLst/>
          </a:prstGeom>
        </p:spPr>
        <p:txBody>
          <a:bodyPr/>
          <a:lstStyle>
            <a:lvl1pPr eaLnBrk="1" hangingPunct="1">
              <a:defRPr sz="1800">
                <a:solidFill>
                  <a:prstClr val="white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244475"/>
          </a:xfrm>
          <a:prstGeom prst="rect">
            <a:avLst/>
          </a:prstGeom>
        </p:spPr>
        <p:txBody>
          <a:bodyPr/>
          <a:lstStyle>
            <a:lvl1pPr eaLnBrk="1" hangingPunct="1">
              <a:defRPr sz="1800">
                <a:solidFill>
                  <a:prstClr val="white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21336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A4ED7265-497C-4EF0-8407-D863D0948CB6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141518959"/>
      </p:ext>
    </p:extLst>
  </p:cSld>
  <p:clrMapOvr>
    <a:masterClrMapping/>
  </p:clrMapOvr>
  <p:transition spd="slow"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44DC3A-D81B-497C-97D9-BCF033729A78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6806130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743BE-77CC-48E9-944E-26DF26650FCE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83985420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2E7FA8-2143-4BBA-A868-93656207243A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16653141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367346-F6BC-4F03-A748-A2EECC3040B9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72643572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0A66B-6262-42A0-AA0D-6F79AE0D360E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42671317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2F27F0-A32C-436C-8286-9CBD5F63F262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4229087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E335BD-851F-47A3-BFF1-03892097C39F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  <p:sp>
        <p:nvSpPr>
          <p:cNvPr id="7" name="Rectangle 5"/>
          <p:cNvSpPr/>
          <p:nvPr userDrawn="1"/>
        </p:nvSpPr>
        <p:spPr>
          <a:xfrm>
            <a:off x="0" y="4724400"/>
            <a:ext cx="9144000" cy="2133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8" name="รูปภาพ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2582863"/>
            <a:ext cx="3395663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รูปภาพ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82863"/>
            <a:ext cx="3484563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รูปภาพ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59071" y="2582863"/>
            <a:ext cx="1871208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68453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02A47-8D70-4A6E-973F-F5F1C155A1D1}" type="datetimeFigureOut">
              <a:rPr lang="th-TH" smtClean="0"/>
              <a:pPr/>
              <a:t>02/12/58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57D3-C252-474B-93A6-85CCE113B959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3157785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ED7265-497C-4EF0-8407-D863D0948CB6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5486152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844AE-B5D8-4D04-828E-4B712390C8B9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37245925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457200" y="6477000"/>
            <a:ext cx="2133600" cy="244475"/>
          </a:xfrm>
          <a:prstGeom prst="rect">
            <a:avLst/>
          </a:prstGeom>
        </p:spPr>
        <p:txBody>
          <a:bodyPr/>
          <a:lstStyle>
            <a:lvl1pPr eaLnBrk="1" hangingPunct="1">
              <a:defRPr sz="1800">
                <a:solidFill>
                  <a:prstClr val="white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244475"/>
          </a:xfrm>
          <a:prstGeom prst="rect">
            <a:avLst/>
          </a:prstGeom>
        </p:spPr>
        <p:txBody>
          <a:bodyPr/>
          <a:lstStyle>
            <a:lvl1pPr eaLnBrk="1" hangingPunct="1">
              <a:defRPr sz="1800">
                <a:solidFill>
                  <a:prstClr val="white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21336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886844AE-B5D8-4D04-828E-4B712390C8B9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959140366"/>
      </p:ext>
    </p:extLst>
  </p:cSld>
  <p:clrMapOvr>
    <a:masterClrMapping/>
  </p:clrMapOvr>
  <p:transition spd="slow">
    <p:wipe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0C00DA-4B29-4F41-B76E-6DD271EA7CC7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1055062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44DC3A-D81B-497C-97D9-BCF033729A78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6806130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743BE-77CC-48E9-944E-26DF26650FCE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83985420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2E7FA8-2143-4BBA-A868-93656207243A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16653141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367346-F6BC-4F03-A748-A2EECC3040B9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72643572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0A66B-6262-42A0-AA0D-6F79AE0D360E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42671317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2F27F0-A32C-436C-8286-9CBD5F63F262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4229087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E335BD-851F-47A3-BFF1-03892097C39F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  <p:sp>
        <p:nvSpPr>
          <p:cNvPr id="7" name="Rectangle 5"/>
          <p:cNvSpPr/>
          <p:nvPr userDrawn="1"/>
        </p:nvSpPr>
        <p:spPr>
          <a:xfrm>
            <a:off x="0" y="4724400"/>
            <a:ext cx="9144000" cy="2133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8" name="รูปภาพ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2582863"/>
            <a:ext cx="3395663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รูปภาพ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82863"/>
            <a:ext cx="3484563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รูปภาพ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59071" y="2582863"/>
            <a:ext cx="1871208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68453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02A47-8D70-4A6E-973F-F5F1C155A1D1}" type="datetimeFigureOut">
              <a:rPr lang="th-TH" smtClean="0"/>
              <a:pPr/>
              <a:t>02/12/58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57D3-C252-474B-93A6-85CCE113B959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3157785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ED7265-497C-4EF0-8407-D863D0948CB6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5486152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457200" y="6477000"/>
            <a:ext cx="2133600" cy="244475"/>
          </a:xfrm>
          <a:prstGeom prst="rect">
            <a:avLst/>
          </a:prstGeom>
        </p:spPr>
        <p:txBody>
          <a:bodyPr/>
          <a:lstStyle>
            <a:lvl1pPr eaLnBrk="1" hangingPunct="1">
              <a:defRPr sz="1800">
                <a:solidFill>
                  <a:prstClr val="white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244475"/>
          </a:xfrm>
          <a:prstGeom prst="rect">
            <a:avLst/>
          </a:prstGeom>
        </p:spPr>
        <p:txBody>
          <a:bodyPr/>
          <a:lstStyle>
            <a:lvl1pPr eaLnBrk="1" hangingPunct="1">
              <a:defRPr sz="1800">
                <a:solidFill>
                  <a:prstClr val="white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21336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F00C00DA-4B29-4F41-B76E-6DD271EA7CC7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036821017"/>
      </p:ext>
    </p:extLst>
  </p:cSld>
  <p:clrMapOvr>
    <a:masterClrMapping/>
  </p:clrMapOvr>
  <p:transition spd="slow">
    <p:wipe dir="r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844AE-B5D8-4D04-828E-4B712390C8B9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37245925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0C00DA-4B29-4F41-B76E-6DD271EA7CC7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1055062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44DC3A-D81B-497C-97D9-BCF033729A78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6806130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743BE-77CC-48E9-944E-26DF26650FCE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83985420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2E7FA8-2143-4BBA-A868-93656207243A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16653141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367346-F6BC-4F03-A748-A2EECC3040B9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72643572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0A66B-6262-42A0-AA0D-6F79AE0D360E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42671317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2F27F0-A32C-436C-8286-9CBD5F63F262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4229087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E335BD-851F-47A3-BFF1-03892097C39F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  <p:sp>
        <p:nvSpPr>
          <p:cNvPr id="7" name="Rectangle 5"/>
          <p:cNvSpPr/>
          <p:nvPr userDrawn="1"/>
        </p:nvSpPr>
        <p:spPr>
          <a:xfrm>
            <a:off x="0" y="4724400"/>
            <a:ext cx="9144000" cy="2133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8" name="รูปภาพ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2582863"/>
            <a:ext cx="3395663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รูปภาพ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82863"/>
            <a:ext cx="3484563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รูปภาพ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59071" y="2582863"/>
            <a:ext cx="1871208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68453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02A47-8D70-4A6E-973F-F5F1C155A1D1}" type="datetimeFigureOut">
              <a:rPr lang="th-TH" smtClean="0"/>
              <a:pPr/>
              <a:t>02/12/58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57D3-C252-474B-93A6-85CCE113B959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3157785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457200" y="6477000"/>
            <a:ext cx="2133600" cy="244475"/>
          </a:xfrm>
          <a:prstGeom prst="rect">
            <a:avLst/>
          </a:prstGeom>
        </p:spPr>
        <p:txBody>
          <a:bodyPr/>
          <a:lstStyle>
            <a:lvl1pPr eaLnBrk="1" hangingPunct="1">
              <a:defRPr sz="1800">
                <a:solidFill>
                  <a:prstClr val="white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244475"/>
          </a:xfrm>
          <a:prstGeom prst="rect">
            <a:avLst/>
          </a:prstGeom>
        </p:spPr>
        <p:txBody>
          <a:bodyPr/>
          <a:lstStyle>
            <a:lvl1pPr eaLnBrk="1" hangingPunct="1">
              <a:defRPr sz="1800">
                <a:solidFill>
                  <a:prstClr val="white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21336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C444DC3A-D81B-497C-97D9-BCF033729A78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399524585"/>
      </p:ext>
    </p:extLst>
  </p:cSld>
  <p:clrMapOvr>
    <a:masterClrMapping/>
  </p:clrMapOvr>
  <p:transition spd="slow">
    <p:wipe dir="r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ED7265-497C-4EF0-8407-D863D0948CB6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5486152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844AE-B5D8-4D04-828E-4B712390C8B9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37245925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0C00DA-4B29-4F41-B76E-6DD271EA7CC7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1055062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44DC3A-D81B-497C-97D9-BCF033729A78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6806130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743BE-77CC-48E9-944E-26DF26650FCE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83985420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2E7FA8-2143-4BBA-A868-93656207243A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16653141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367346-F6BC-4F03-A748-A2EECC3040B9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72643572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0A66B-6262-42A0-AA0D-6F79AE0D360E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42671317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2F27F0-A32C-436C-8286-9CBD5F63F262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4229087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E335BD-851F-47A3-BFF1-03892097C39F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  <p:sp>
        <p:nvSpPr>
          <p:cNvPr id="7" name="Rectangle 5"/>
          <p:cNvSpPr/>
          <p:nvPr userDrawn="1"/>
        </p:nvSpPr>
        <p:spPr>
          <a:xfrm>
            <a:off x="0" y="4724400"/>
            <a:ext cx="9144000" cy="2133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8" name="รูปภาพ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2582863"/>
            <a:ext cx="3395663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รูปภาพ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82863"/>
            <a:ext cx="3484563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รูปภาพ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59071" y="2582863"/>
            <a:ext cx="1871208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68453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457200" y="6477000"/>
            <a:ext cx="2133600" cy="244475"/>
          </a:xfrm>
          <a:prstGeom prst="rect">
            <a:avLst/>
          </a:prstGeom>
        </p:spPr>
        <p:txBody>
          <a:bodyPr/>
          <a:lstStyle>
            <a:lvl1pPr eaLnBrk="1" hangingPunct="1">
              <a:defRPr sz="1800">
                <a:solidFill>
                  <a:prstClr val="white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244475"/>
          </a:xfrm>
          <a:prstGeom prst="rect">
            <a:avLst/>
          </a:prstGeom>
        </p:spPr>
        <p:txBody>
          <a:bodyPr/>
          <a:lstStyle>
            <a:lvl1pPr eaLnBrk="1" hangingPunct="1">
              <a:defRPr sz="1800">
                <a:solidFill>
                  <a:prstClr val="white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21336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02D743BE-77CC-48E9-944E-26DF26650FCE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395976679"/>
      </p:ext>
    </p:extLst>
  </p:cSld>
  <p:clrMapOvr>
    <a:masterClrMapping/>
  </p:clrMapOvr>
  <p:transition spd="slow">
    <p:wipe dir="r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02A47-8D70-4A6E-973F-F5F1C155A1D1}" type="datetimeFigureOut">
              <a:rPr lang="th-TH" smtClean="0"/>
              <a:pPr/>
              <a:t>02/12/58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57D3-C252-474B-93A6-85CCE113B959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3157785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ED7265-497C-4EF0-8407-D863D0948CB6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5486152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844AE-B5D8-4D04-828E-4B712390C8B9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37245925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0C00DA-4B29-4F41-B76E-6DD271EA7CC7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1055062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44DC3A-D81B-497C-97D9-BCF033729A78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6806130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743BE-77CC-48E9-944E-26DF26650FCE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83985420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2E7FA8-2143-4BBA-A868-93656207243A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16653141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367346-F6BC-4F03-A748-A2EECC3040B9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72643572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0A66B-6262-42A0-AA0D-6F79AE0D360E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42671317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2F27F0-A32C-436C-8286-9CBD5F63F262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4229087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457200" y="6477000"/>
            <a:ext cx="2133600" cy="244475"/>
          </a:xfrm>
          <a:prstGeom prst="rect">
            <a:avLst/>
          </a:prstGeom>
        </p:spPr>
        <p:txBody>
          <a:bodyPr/>
          <a:lstStyle>
            <a:lvl1pPr eaLnBrk="1" hangingPunct="1">
              <a:defRPr sz="1800">
                <a:solidFill>
                  <a:prstClr val="white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244475"/>
          </a:xfrm>
          <a:prstGeom prst="rect">
            <a:avLst/>
          </a:prstGeom>
        </p:spPr>
        <p:txBody>
          <a:bodyPr/>
          <a:lstStyle>
            <a:lvl1pPr eaLnBrk="1" hangingPunct="1">
              <a:defRPr sz="1800">
                <a:solidFill>
                  <a:prstClr val="white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21336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C72E7FA8-2143-4BBA-A868-93656207243A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513696644"/>
      </p:ext>
    </p:extLst>
  </p:cSld>
  <p:clrMapOvr>
    <a:masterClrMapping/>
  </p:clrMapOvr>
  <p:transition spd="slow">
    <p:wipe dir="r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E335BD-851F-47A3-BFF1-03892097C39F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  <p:sp>
        <p:nvSpPr>
          <p:cNvPr id="7" name="Rectangle 5"/>
          <p:cNvSpPr/>
          <p:nvPr userDrawn="1"/>
        </p:nvSpPr>
        <p:spPr>
          <a:xfrm>
            <a:off x="0" y="4724400"/>
            <a:ext cx="9144000" cy="2133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8" name="รูปภาพ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2582863"/>
            <a:ext cx="3395663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รูปภาพ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82863"/>
            <a:ext cx="3484563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รูปภาพ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59071" y="2582863"/>
            <a:ext cx="1871208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68453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02A47-8D70-4A6E-973F-F5F1C155A1D1}" type="datetimeFigureOut">
              <a:rPr lang="th-TH" smtClean="0"/>
              <a:pPr/>
              <a:t>02/12/58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57D3-C252-474B-93A6-85CCE113B959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3157785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ED7265-497C-4EF0-8407-D863D0948CB6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5486152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844AE-B5D8-4D04-828E-4B712390C8B9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37245925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0C00DA-4B29-4F41-B76E-6DD271EA7CC7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1055062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44DC3A-D81B-497C-97D9-BCF033729A78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6806130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743BE-77CC-48E9-944E-26DF26650FCE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83985420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2E7FA8-2143-4BBA-A868-93656207243A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16653141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367346-F6BC-4F03-A748-A2EECC3040B9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72643572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0A66B-6262-42A0-AA0D-6F79AE0D360E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42671317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th-TH" noProof="0" smtClean="0"/>
              <a:t>คลิกไอคอนเพื่อเพิ่มรูปภาพ</a:t>
            </a:r>
            <a:endParaRPr lang="th-TH" noProof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457200" y="6477000"/>
            <a:ext cx="2133600" cy="244475"/>
          </a:xfrm>
          <a:prstGeom prst="rect">
            <a:avLst/>
          </a:prstGeom>
        </p:spPr>
        <p:txBody>
          <a:bodyPr/>
          <a:lstStyle>
            <a:lvl1pPr eaLnBrk="1" hangingPunct="1">
              <a:defRPr sz="1800">
                <a:solidFill>
                  <a:prstClr val="white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244475"/>
          </a:xfrm>
          <a:prstGeom prst="rect">
            <a:avLst/>
          </a:prstGeom>
        </p:spPr>
        <p:txBody>
          <a:bodyPr/>
          <a:lstStyle>
            <a:lvl1pPr eaLnBrk="1" hangingPunct="1">
              <a:defRPr sz="1800">
                <a:solidFill>
                  <a:prstClr val="white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21336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12367346-F6BC-4F03-A748-A2EECC3040B9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914879326"/>
      </p:ext>
    </p:extLst>
  </p:cSld>
  <p:clrMapOvr>
    <a:masterClrMapping/>
  </p:clrMapOvr>
  <p:transition spd="slow">
    <p:wipe dir="r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2F27F0-A32C-436C-8286-9CBD5F63F262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4229087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E335BD-851F-47A3-BFF1-03892097C39F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15" name="Rectangle 5"/>
          <p:cNvSpPr/>
          <p:nvPr userDrawn="1"/>
        </p:nvSpPr>
        <p:spPr>
          <a:xfrm>
            <a:off x="0" y="4724400"/>
            <a:ext cx="9144000" cy="2133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6" name="รูปภาพ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2582863"/>
            <a:ext cx="3395663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รูปภาพ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82863"/>
            <a:ext cx="3484563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รูปภาพ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59071" y="2582863"/>
            <a:ext cx="1871208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02A47-8D70-4A6E-973F-F5F1C155A1D1}" type="datetimeFigureOut">
              <a:rPr lang="th-TH" smtClean="0"/>
              <a:pPr/>
              <a:t>02/12/58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557D3-C252-474B-93A6-85CCE113B959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ED7265-497C-4EF0-8407-D863D0948CB6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844AE-B5D8-4D04-828E-4B712390C8B9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0C00DA-4B29-4F41-B76E-6DD271EA7CC7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44DC3A-D81B-497C-97D9-BCF033729A78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743BE-77CC-48E9-944E-26DF26650FCE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2E7FA8-2143-4BBA-A868-93656207243A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367346-F6BC-4F03-A748-A2EECC3040B9}" type="slidenum">
              <a:rPr lang="en-US" altLang="th-TH" smtClean="0"/>
              <a:pPr>
                <a:defRPr/>
              </a:pPr>
              <a:t>‹#›</a:t>
            </a:fld>
            <a:endParaRPr lang="en-US" altLang="th-TH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image" Target="../media/image2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image" Target="../media/image2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99CC"/>
            </a:gs>
            <a:gs pos="100000">
              <a:srgbClr val="B7DEE8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250825" y="1273175"/>
            <a:ext cx="8642350" cy="5219700"/>
          </a:xfrm>
          <a:prstGeom prst="roundRect">
            <a:avLst>
              <a:gd name="adj" fmla="val 5690"/>
            </a:avLst>
          </a:prstGeom>
          <a:solidFill>
            <a:schemeClr val="tx1"/>
          </a:solidFill>
          <a:ln>
            <a:solidFill>
              <a:srgbClr val="00009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3075" name="Group 20"/>
          <p:cNvGrpSpPr>
            <a:grpSpLocks/>
          </p:cNvGrpSpPr>
          <p:nvPr/>
        </p:nvGrpSpPr>
        <p:grpSpPr bwMode="auto">
          <a:xfrm>
            <a:off x="0" y="228600"/>
            <a:ext cx="9147175" cy="955675"/>
            <a:chOff x="-190" y="144"/>
            <a:chExt cx="5762" cy="602"/>
          </a:xfrm>
        </p:grpSpPr>
        <p:sp>
          <p:nvSpPr>
            <p:cNvPr id="1036" name="Rectangle 12"/>
            <p:cNvSpPr>
              <a:spLocks noChangeArrowheads="1"/>
            </p:cNvSpPr>
            <p:nvPr/>
          </p:nvSpPr>
          <p:spPr bwMode="invGray">
            <a:xfrm>
              <a:off x="-77" y="458"/>
              <a:ext cx="5649" cy="288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  <a:extLst/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eaLnBrk="1" hangingPunct="1">
                <a:defRPr/>
              </a:pPr>
              <a:endParaRPr lang="th-TH" sz="1800" smtClean="0">
                <a:solidFill>
                  <a:prstClr val="white"/>
                </a:solidFill>
                <a:latin typeface="Angsana New" panose="02020603050405020304" pitchFamily="18" charset="-34"/>
              </a:endParaRPr>
            </a:p>
          </p:txBody>
        </p:sp>
        <p:grpSp>
          <p:nvGrpSpPr>
            <p:cNvPr id="3085" name="Group 13"/>
            <p:cNvGrpSpPr>
              <a:grpSpLocks/>
            </p:cNvGrpSpPr>
            <p:nvPr/>
          </p:nvGrpSpPr>
          <p:grpSpPr bwMode="auto">
            <a:xfrm>
              <a:off x="3762" y="144"/>
              <a:ext cx="1808" cy="551"/>
              <a:chOff x="1152" y="1963"/>
              <a:chExt cx="4098" cy="1274"/>
            </a:xfrm>
          </p:grpSpPr>
          <p:sp>
            <p:nvSpPr>
              <p:cNvPr id="1039" name="AutoShape 14"/>
              <p:cNvSpPr>
                <a:spLocks noChangeArrowheads="1"/>
              </p:cNvSpPr>
              <p:nvPr userDrawn="1"/>
            </p:nvSpPr>
            <p:spPr bwMode="invGray">
              <a:xfrm>
                <a:off x="1152" y="1968"/>
                <a:ext cx="2065" cy="1269"/>
              </a:xfrm>
              <a:prstGeom prst="parallelogram">
                <a:avLst>
                  <a:gd name="adj" fmla="val 42475"/>
                </a:avLst>
              </a:prstGeom>
              <a:solidFill>
                <a:srgbClr val="FFC000"/>
              </a:solidFill>
              <a:ln>
                <a:noFill/>
              </a:ln>
              <a:extLst/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ngsana New" panose="02020603050405020304" pitchFamily="18" charset="-34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ngsana New" panose="02020603050405020304" pitchFamily="18" charset="-34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ngsana New" panose="02020603050405020304" pitchFamily="18" charset="-34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ngsana New" panose="02020603050405020304" pitchFamily="18" charset="-34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ngsana New" panose="02020603050405020304" pitchFamily="18" charset="-34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ngsana New" panose="02020603050405020304" pitchFamily="18" charset="-34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ngsana New" panose="02020603050405020304" pitchFamily="18" charset="-34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ngsana New" panose="02020603050405020304" pitchFamily="18" charset="-34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ngsana New" panose="02020603050405020304" pitchFamily="18" charset="-34"/>
                  </a:defRPr>
                </a:lvl9pPr>
              </a:lstStyle>
              <a:p>
                <a:pPr eaLnBrk="1" hangingPunct="1">
                  <a:defRPr/>
                </a:pPr>
                <a:endParaRPr lang="th-TH" sz="1800" smtClean="0">
                  <a:solidFill>
                    <a:prstClr val="white"/>
                  </a:solidFill>
                  <a:latin typeface="Angsana New" panose="02020603050405020304" pitchFamily="18" charset="-34"/>
                </a:endParaRPr>
              </a:p>
            </p:txBody>
          </p:sp>
          <p:sp>
            <p:nvSpPr>
              <p:cNvPr id="1040" name="AutoShape 15"/>
              <p:cNvSpPr>
                <a:spLocks noChangeArrowheads="1"/>
              </p:cNvSpPr>
              <p:nvPr userDrawn="1"/>
            </p:nvSpPr>
            <p:spPr bwMode="invGray">
              <a:xfrm rot="10800000">
                <a:off x="2784" y="1968"/>
                <a:ext cx="2112" cy="126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494 h 21600"/>
                  <a:gd name="T14" fmla="*/ 17100 w 21600"/>
                  <a:gd name="T15" fmla="*/ 1710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th-TH"/>
              </a:p>
            </p:txBody>
          </p:sp>
          <p:sp>
            <p:nvSpPr>
              <p:cNvPr id="1041" name="Freeform 16"/>
              <p:cNvSpPr>
                <a:spLocks/>
              </p:cNvSpPr>
              <p:nvPr userDrawn="1"/>
            </p:nvSpPr>
            <p:spPr bwMode="invGray">
              <a:xfrm>
                <a:off x="4459" y="1963"/>
                <a:ext cx="791" cy="1269"/>
              </a:xfrm>
              <a:custGeom>
                <a:avLst/>
                <a:gdLst>
                  <a:gd name="T0" fmla="*/ 0 w 1254"/>
                  <a:gd name="T1" fmla="*/ 0 h 1270"/>
                  <a:gd name="T2" fmla="*/ 514 w 1254"/>
                  <a:gd name="T3" fmla="*/ 1250 h 1270"/>
                  <a:gd name="T4" fmla="*/ 1235 w 1254"/>
                  <a:gd name="T5" fmla="*/ 1251 h 1270"/>
                  <a:gd name="T6" fmla="*/ 1232 w 1254"/>
                  <a:gd name="T7" fmla="*/ 1 h 1270"/>
                  <a:gd name="T8" fmla="*/ 0 w 1254"/>
                  <a:gd name="T9" fmla="*/ 0 h 12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54" h="1270">
                    <a:moveTo>
                      <a:pt x="0" y="0"/>
                    </a:moveTo>
                    <a:lnTo>
                      <a:pt x="514" y="1269"/>
                    </a:lnTo>
                    <a:lnTo>
                      <a:pt x="1254" y="1270"/>
                    </a:lnTo>
                    <a:lnTo>
                      <a:pt x="125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h-TH"/>
              </a:p>
            </p:txBody>
          </p:sp>
        </p:grpSp>
        <p:sp>
          <p:nvSpPr>
            <p:cNvPr id="1038" name="Rectangle 7"/>
            <p:cNvSpPr>
              <a:spLocks noChangeArrowheads="1"/>
            </p:cNvSpPr>
            <p:nvPr/>
          </p:nvSpPr>
          <p:spPr bwMode="ltGray">
            <a:xfrm>
              <a:off x="-190" y="242"/>
              <a:ext cx="5762" cy="473"/>
            </a:xfrm>
            <a:prstGeom prst="rect">
              <a:avLst/>
            </a:prstGeom>
            <a:solidFill>
              <a:srgbClr val="E5FFFF"/>
            </a:solidFill>
            <a:ln>
              <a:noFill/>
            </a:ln>
            <a:extLst/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eaLnBrk="1" hangingPunct="1">
                <a:defRPr/>
              </a:pPr>
              <a:endParaRPr lang="th-TH" sz="1800" smtClean="0">
                <a:solidFill>
                  <a:prstClr val="white"/>
                </a:solidFill>
                <a:latin typeface="Angsana New" panose="02020603050405020304" pitchFamily="18" charset="-34"/>
              </a:endParaRPr>
            </a:p>
          </p:txBody>
        </p:sp>
      </p:grpSp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208088" y="427038"/>
            <a:ext cx="61722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dirty="0" smtClean="0"/>
              <a:t>คลิกเพื่อแก้ไขลักษณะชื่อเรื่องต้นแบบ</a:t>
            </a:r>
            <a:endParaRPr lang="en-US" altLang="th-TH" dirty="0" smtClean="0"/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96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dirty="0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altLang="th-TH" dirty="0" smtClean="0"/>
              <a:t>ระดับที่สอง</a:t>
            </a:r>
          </a:p>
          <a:p>
            <a:pPr lvl="2"/>
            <a:r>
              <a:rPr lang="th-TH" altLang="th-TH" dirty="0" smtClean="0"/>
              <a:t>ระดับที่สาม</a:t>
            </a:r>
          </a:p>
          <a:p>
            <a:pPr lvl="3"/>
            <a:r>
              <a:rPr lang="th-TH" altLang="th-TH" dirty="0" smtClean="0"/>
              <a:t>ระดับที่สี่</a:t>
            </a:r>
          </a:p>
          <a:p>
            <a:pPr lvl="4"/>
            <a:r>
              <a:rPr lang="th-TH" altLang="th-TH" dirty="0" smtClean="0"/>
              <a:t>ระดับที่ห้า</a:t>
            </a:r>
            <a:endParaRPr lang="en-US" altLang="th-TH" dirty="0" smtClean="0"/>
          </a:p>
        </p:txBody>
      </p:sp>
      <p:pic>
        <p:nvPicPr>
          <p:cNvPr id="3078" name="รูปภาพ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-53975"/>
            <a:ext cx="88900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สี่เหลี่ยมผืนผ้า 5"/>
          <p:cNvSpPr/>
          <p:nvPr userDrawn="1"/>
        </p:nvSpPr>
        <p:spPr>
          <a:xfrm>
            <a:off x="3975100" y="6597650"/>
            <a:ext cx="5172075" cy="252413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1800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     แนวทางการบริหารจัดการเวลาเรียนและการจัดกิจกรรมเพิ่มเติมความรู้</a:t>
            </a:r>
          </a:p>
        </p:txBody>
      </p:sp>
      <p:sp>
        <p:nvSpPr>
          <p:cNvPr id="7" name="สามเหลี่ยมหน้าจั่ว 6"/>
          <p:cNvSpPr/>
          <p:nvPr userDrawn="1"/>
        </p:nvSpPr>
        <p:spPr>
          <a:xfrm>
            <a:off x="3584575" y="6596063"/>
            <a:ext cx="771525" cy="250825"/>
          </a:xfrm>
          <a:prstGeom prst="triangl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 sz="1800">
              <a:solidFill>
                <a:prstClr val="white"/>
              </a:solidFill>
            </a:endParaRPr>
          </a:p>
        </p:txBody>
      </p:sp>
      <p:pic>
        <p:nvPicPr>
          <p:cNvPr id="3081" name="รูปภาพ 7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019"/>
          <a:stretch>
            <a:fillRect/>
          </a:stretch>
        </p:blipFill>
        <p:spPr bwMode="auto">
          <a:xfrm>
            <a:off x="6254750" y="338138"/>
            <a:ext cx="1404938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รูปภาพ 8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713" y="298450"/>
            <a:ext cx="1443037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รูปภาพ 9"/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475664" y="298509"/>
            <a:ext cx="671512" cy="87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702" r:id="rId1"/>
    <p:sldLayoutId id="2147484701" r:id="rId2"/>
    <p:sldLayoutId id="2147484703" r:id="rId3"/>
    <p:sldLayoutId id="2147484704" r:id="rId4"/>
    <p:sldLayoutId id="2147484705" r:id="rId5"/>
    <p:sldLayoutId id="2147484706" r:id="rId6"/>
    <p:sldLayoutId id="2147484707" r:id="rId7"/>
    <p:sldLayoutId id="2147484708" r:id="rId8"/>
    <p:sldLayoutId id="2147484709" r:id="rId9"/>
    <p:sldLayoutId id="2147484710" r:id="rId10"/>
    <p:sldLayoutId id="2147484711" r:id="rId11"/>
    <p:sldLayoutId id="2147484712" r:id="rId12"/>
    <p:sldLayoutId id="2147484713" r:id="rId13"/>
  </p:sldLayoutIdLst>
  <p:transition spd="slow">
    <p:wipe dir="r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CC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ts val="3200"/>
        </a:lnSpc>
        <a:spcBef>
          <a:spcPts val="0"/>
        </a:spcBef>
        <a:spcAft>
          <a:spcPct val="0"/>
        </a:spcAft>
        <a:buChar char="•"/>
        <a:defRPr sz="3200" b="1">
          <a:solidFill>
            <a:srgbClr val="000099"/>
          </a:solidFill>
          <a:latin typeface="Angsana New" pitchFamily="18" charset="-34"/>
          <a:ea typeface="+mn-ea"/>
          <a:cs typeface="Angsana New" pitchFamily="18" charset="-34"/>
        </a:defRPr>
      </a:lvl1pPr>
      <a:lvl2pPr marL="742950" indent="-285750" algn="l" rtl="0" eaLnBrk="0" fontAlgn="base" hangingPunct="0">
        <a:lnSpc>
          <a:spcPts val="3200"/>
        </a:lnSpc>
        <a:spcBef>
          <a:spcPts val="0"/>
        </a:spcBef>
        <a:spcAft>
          <a:spcPct val="0"/>
        </a:spcAft>
        <a:buChar char="–"/>
        <a:defRPr sz="2800" b="1">
          <a:solidFill>
            <a:srgbClr val="000099"/>
          </a:solidFill>
          <a:latin typeface="Angsana New" pitchFamily="18" charset="-34"/>
          <a:cs typeface="Angsana New" pitchFamily="18" charset="-34"/>
        </a:defRPr>
      </a:lvl2pPr>
      <a:lvl3pPr marL="1143000" indent="-228600" algn="l" rtl="0" eaLnBrk="0" fontAlgn="base" hangingPunct="0">
        <a:lnSpc>
          <a:spcPts val="3200"/>
        </a:lnSpc>
        <a:spcBef>
          <a:spcPts val="0"/>
        </a:spcBef>
        <a:spcAft>
          <a:spcPct val="0"/>
        </a:spcAft>
        <a:buChar char="•"/>
        <a:defRPr sz="2400">
          <a:solidFill>
            <a:srgbClr val="000099"/>
          </a:solidFill>
          <a:latin typeface="Angsana New" pitchFamily="18" charset="-34"/>
          <a:cs typeface="Angsana New" pitchFamily="18" charset="-34"/>
        </a:defRPr>
      </a:lvl3pPr>
      <a:lvl4pPr marL="1600200" indent="-228600" algn="l" rtl="0" eaLnBrk="0" fontAlgn="base" hangingPunct="0">
        <a:lnSpc>
          <a:spcPts val="3200"/>
        </a:lnSpc>
        <a:spcBef>
          <a:spcPts val="0"/>
        </a:spcBef>
        <a:spcAft>
          <a:spcPct val="0"/>
        </a:spcAft>
        <a:buChar char="–"/>
        <a:defRPr sz="2000">
          <a:solidFill>
            <a:srgbClr val="000099"/>
          </a:solidFill>
          <a:latin typeface="Angsana New" pitchFamily="18" charset="-34"/>
          <a:cs typeface="Angsana New" pitchFamily="18" charset="-34"/>
        </a:defRPr>
      </a:lvl4pPr>
      <a:lvl5pPr marL="2057400" indent="-228600" algn="l" rtl="0" eaLnBrk="0" fontAlgn="base" hangingPunct="0">
        <a:lnSpc>
          <a:spcPts val="3200"/>
        </a:lnSpc>
        <a:spcBef>
          <a:spcPts val="0"/>
        </a:spcBef>
        <a:spcAft>
          <a:spcPct val="0"/>
        </a:spcAft>
        <a:buChar char="»"/>
        <a:defRPr sz="2000">
          <a:solidFill>
            <a:srgbClr val="000099"/>
          </a:solidFill>
          <a:latin typeface="Angsana New" pitchFamily="18" charset="-34"/>
          <a:cs typeface="Angsana New" pitchFamily="18" charset="-34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B385921-A91A-409C-921C-0E0EC1E750EC}" type="datetime2">
              <a:rPr lang="en-US" smtClean="0"/>
              <a:pPr/>
              <a:t>Wednesday, December 02,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ounded Rectangle 2"/>
          <p:cNvSpPr/>
          <p:nvPr userDrawn="1"/>
        </p:nvSpPr>
        <p:spPr>
          <a:xfrm>
            <a:off x="250825" y="1273175"/>
            <a:ext cx="8642350" cy="5219700"/>
          </a:xfrm>
          <a:prstGeom prst="roundRect">
            <a:avLst>
              <a:gd name="adj" fmla="val 5690"/>
            </a:avLst>
          </a:prstGeom>
          <a:solidFill>
            <a:schemeClr val="tx1"/>
          </a:solidFill>
          <a:ln>
            <a:solidFill>
              <a:srgbClr val="00009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2" name="รูปภาพ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-53975"/>
            <a:ext cx="88900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สี่เหลี่ยมผืนผ้า 12"/>
          <p:cNvSpPr/>
          <p:nvPr userDrawn="1"/>
        </p:nvSpPr>
        <p:spPr>
          <a:xfrm>
            <a:off x="3975100" y="6597650"/>
            <a:ext cx="5172075" cy="252413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1800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     แนวทางการบริหารจัดการเวลาเรียนและการจัดกิจกรรมเพิ่มเติมความรู้</a:t>
            </a:r>
          </a:p>
        </p:txBody>
      </p:sp>
      <p:sp>
        <p:nvSpPr>
          <p:cNvPr id="14" name="สามเหลี่ยมหน้าจั่ว 13"/>
          <p:cNvSpPr/>
          <p:nvPr userDrawn="1"/>
        </p:nvSpPr>
        <p:spPr>
          <a:xfrm>
            <a:off x="3584575" y="6596063"/>
            <a:ext cx="771525" cy="250825"/>
          </a:xfrm>
          <a:prstGeom prst="triangl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 sz="1800">
              <a:solidFill>
                <a:prstClr val="white"/>
              </a:solidFill>
            </a:endParaRPr>
          </a:p>
        </p:txBody>
      </p:sp>
      <p:pic>
        <p:nvPicPr>
          <p:cNvPr id="15" name="รูปภาพ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019"/>
          <a:stretch>
            <a:fillRect/>
          </a:stretch>
        </p:blipFill>
        <p:spPr bwMode="auto">
          <a:xfrm>
            <a:off x="6254750" y="338138"/>
            <a:ext cx="1404938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รูปภาพ 8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713" y="298450"/>
            <a:ext cx="1443037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รูปภาพ 9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475664" y="298509"/>
            <a:ext cx="671512" cy="87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4823" r:id="rId1"/>
    <p:sldLayoutId id="2147484824" r:id="rId2"/>
    <p:sldLayoutId id="2147484825" r:id="rId3"/>
    <p:sldLayoutId id="2147484826" r:id="rId4"/>
    <p:sldLayoutId id="2147484827" r:id="rId5"/>
    <p:sldLayoutId id="2147484828" r:id="rId6"/>
    <p:sldLayoutId id="2147484829" r:id="rId7"/>
    <p:sldLayoutId id="2147484830" r:id="rId8"/>
    <p:sldLayoutId id="2147484831" r:id="rId9"/>
    <p:sldLayoutId id="2147484832" r:id="rId10"/>
    <p:sldLayoutId id="2147484833" r:id="rId11"/>
  </p:sldLayoutIdLst>
  <p:transition spd="slow">
    <p:wipe dir="r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02A47-8D70-4A6E-973F-F5F1C155A1D1}" type="datetimeFigureOut">
              <a:rPr lang="th-TH" smtClean="0"/>
              <a:pPr/>
              <a:t>02/12/58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557D3-C252-474B-93A6-85CCE113B959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7" name="Rounded Rectangle 2"/>
          <p:cNvSpPr/>
          <p:nvPr userDrawn="1"/>
        </p:nvSpPr>
        <p:spPr>
          <a:xfrm>
            <a:off x="250825" y="1273175"/>
            <a:ext cx="8642350" cy="5219700"/>
          </a:xfrm>
          <a:prstGeom prst="roundRect">
            <a:avLst>
              <a:gd name="adj" fmla="val 5690"/>
            </a:avLst>
          </a:prstGeom>
          <a:solidFill>
            <a:schemeClr val="tx1"/>
          </a:solidFill>
          <a:ln>
            <a:solidFill>
              <a:srgbClr val="00009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8" name="รูปภาพ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-53975"/>
            <a:ext cx="88900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สี่เหลี่ยมผืนผ้า 8"/>
          <p:cNvSpPr/>
          <p:nvPr userDrawn="1"/>
        </p:nvSpPr>
        <p:spPr>
          <a:xfrm>
            <a:off x="3975100" y="6597650"/>
            <a:ext cx="5172075" cy="252413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1800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     แนวทางการบริหารจัดการเวลาเรียนและการจัดกิจกรรมเพิ่มเติมความรู้</a:t>
            </a:r>
          </a:p>
        </p:txBody>
      </p:sp>
      <p:sp>
        <p:nvSpPr>
          <p:cNvPr id="10" name="สามเหลี่ยมหน้าจั่ว 9"/>
          <p:cNvSpPr/>
          <p:nvPr userDrawn="1"/>
        </p:nvSpPr>
        <p:spPr>
          <a:xfrm>
            <a:off x="3584575" y="6596063"/>
            <a:ext cx="771525" cy="250825"/>
          </a:xfrm>
          <a:prstGeom prst="triangl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 sz="1800">
              <a:solidFill>
                <a:prstClr val="white"/>
              </a:solidFill>
            </a:endParaRPr>
          </a:p>
        </p:txBody>
      </p:sp>
      <p:pic>
        <p:nvPicPr>
          <p:cNvPr id="11" name="รูปภาพ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019"/>
          <a:stretch>
            <a:fillRect/>
          </a:stretch>
        </p:blipFill>
        <p:spPr bwMode="auto">
          <a:xfrm>
            <a:off x="6254750" y="338138"/>
            <a:ext cx="1404938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รูปภาพ 8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713" y="298450"/>
            <a:ext cx="1443037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รูปภาพ 9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475664" y="298509"/>
            <a:ext cx="671512" cy="87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0089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5" r:id="rId1"/>
    <p:sldLayoutId id="2147484836" r:id="rId2"/>
    <p:sldLayoutId id="2147484837" r:id="rId3"/>
    <p:sldLayoutId id="2147484838" r:id="rId4"/>
    <p:sldLayoutId id="2147484839" r:id="rId5"/>
    <p:sldLayoutId id="2147484840" r:id="rId6"/>
    <p:sldLayoutId id="2147484841" r:id="rId7"/>
    <p:sldLayoutId id="2147484842" r:id="rId8"/>
    <p:sldLayoutId id="2147484843" r:id="rId9"/>
    <p:sldLayoutId id="2147484844" r:id="rId10"/>
    <p:sldLayoutId id="2147484845" r:id="rId11"/>
  </p:sldLayoutIdLst>
  <p:transition spd="slow">
    <p:wipe dir="r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0C4986D-6BE9-4264-908F-02DB36FD8D6C}" type="datetime1">
              <a:rPr lang="en-US" smtClean="0"/>
              <a:pPr/>
              <a:t>12/2/2015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2"/>
          <p:cNvSpPr/>
          <p:nvPr userDrawn="1"/>
        </p:nvSpPr>
        <p:spPr>
          <a:xfrm>
            <a:off x="250825" y="1273175"/>
            <a:ext cx="8642350" cy="5219700"/>
          </a:xfrm>
          <a:prstGeom prst="roundRect">
            <a:avLst>
              <a:gd name="adj" fmla="val 5690"/>
            </a:avLst>
          </a:prstGeom>
          <a:solidFill>
            <a:schemeClr val="tx1"/>
          </a:solidFill>
          <a:ln>
            <a:solidFill>
              <a:srgbClr val="00009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0" name="รูปภาพ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-53975"/>
            <a:ext cx="88900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สี่เหลี่ยมผืนผ้า 10"/>
          <p:cNvSpPr/>
          <p:nvPr userDrawn="1"/>
        </p:nvSpPr>
        <p:spPr>
          <a:xfrm>
            <a:off x="3975100" y="6597650"/>
            <a:ext cx="5172075" cy="252413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1800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     แนวทางการบริหารจัดการเวลาเรียนและการจัดกิจกรรมเพิ่มเติมความรู้</a:t>
            </a:r>
          </a:p>
        </p:txBody>
      </p:sp>
      <p:sp>
        <p:nvSpPr>
          <p:cNvPr id="12" name="สามเหลี่ยมหน้าจั่ว 11"/>
          <p:cNvSpPr/>
          <p:nvPr userDrawn="1"/>
        </p:nvSpPr>
        <p:spPr>
          <a:xfrm>
            <a:off x="3584575" y="6596063"/>
            <a:ext cx="771525" cy="250825"/>
          </a:xfrm>
          <a:prstGeom prst="triangl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 sz="1800">
              <a:solidFill>
                <a:prstClr val="white"/>
              </a:solidFill>
            </a:endParaRPr>
          </a:p>
        </p:txBody>
      </p:sp>
      <p:pic>
        <p:nvPicPr>
          <p:cNvPr id="13" name="รูปภาพ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019"/>
          <a:stretch>
            <a:fillRect/>
          </a:stretch>
        </p:blipFill>
        <p:spPr bwMode="auto">
          <a:xfrm>
            <a:off x="6254750" y="338138"/>
            <a:ext cx="1404938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รูปภาพ 8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713" y="298450"/>
            <a:ext cx="1443037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รูปภาพ 9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475664" y="298509"/>
            <a:ext cx="671512" cy="87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47" r:id="rId1"/>
    <p:sldLayoutId id="2147484848" r:id="rId2"/>
    <p:sldLayoutId id="2147484849" r:id="rId3"/>
    <p:sldLayoutId id="2147484850" r:id="rId4"/>
    <p:sldLayoutId id="2147484851" r:id="rId5"/>
    <p:sldLayoutId id="2147484852" r:id="rId6"/>
    <p:sldLayoutId id="2147484853" r:id="rId7"/>
    <p:sldLayoutId id="2147484854" r:id="rId8"/>
    <p:sldLayoutId id="2147484855" r:id="rId9"/>
    <p:sldLayoutId id="2147484856" r:id="rId10"/>
    <p:sldLayoutId id="2147484857" r:id="rId11"/>
  </p:sldLayoutIdLst>
  <p:transition spd="slow">
    <p:wipe dir="r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02A47-8D70-4A6E-973F-F5F1C155A1D1}" type="datetimeFigureOut">
              <a:rPr lang="th-TH" smtClean="0"/>
              <a:pPr/>
              <a:t>02/12/58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557D3-C252-474B-93A6-85CCE113B959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7" name="Rounded Rectangle 2"/>
          <p:cNvSpPr/>
          <p:nvPr userDrawn="1"/>
        </p:nvSpPr>
        <p:spPr>
          <a:xfrm>
            <a:off x="250825" y="1273175"/>
            <a:ext cx="8642350" cy="5219700"/>
          </a:xfrm>
          <a:prstGeom prst="roundRect">
            <a:avLst>
              <a:gd name="adj" fmla="val 5690"/>
            </a:avLst>
          </a:prstGeom>
          <a:solidFill>
            <a:schemeClr val="tx1"/>
          </a:solidFill>
          <a:ln>
            <a:solidFill>
              <a:srgbClr val="00009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8" name="รูปภาพ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-53975"/>
            <a:ext cx="88900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สี่เหลี่ยมผืนผ้า 8"/>
          <p:cNvSpPr/>
          <p:nvPr userDrawn="1"/>
        </p:nvSpPr>
        <p:spPr>
          <a:xfrm>
            <a:off x="3975100" y="6597650"/>
            <a:ext cx="5172075" cy="252413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1800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     แนวทางการบริหารจัดการเวลาเรียนและการจัดกิจกรรมเพิ่มเติมความรู้</a:t>
            </a:r>
          </a:p>
        </p:txBody>
      </p:sp>
      <p:sp>
        <p:nvSpPr>
          <p:cNvPr id="10" name="สามเหลี่ยมหน้าจั่ว 9"/>
          <p:cNvSpPr/>
          <p:nvPr userDrawn="1"/>
        </p:nvSpPr>
        <p:spPr>
          <a:xfrm>
            <a:off x="3584575" y="6596063"/>
            <a:ext cx="771525" cy="250825"/>
          </a:xfrm>
          <a:prstGeom prst="triangl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 sz="1800">
              <a:solidFill>
                <a:prstClr val="white"/>
              </a:solidFill>
            </a:endParaRPr>
          </a:p>
        </p:txBody>
      </p:sp>
      <p:pic>
        <p:nvPicPr>
          <p:cNvPr id="11" name="รูปภาพ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019"/>
          <a:stretch>
            <a:fillRect/>
          </a:stretch>
        </p:blipFill>
        <p:spPr bwMode="auto">
          <a:xfrm>
            <a:off x="6254750" y="338138"/>
            <a:ext cx="1404938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รูปภาพ 8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713" y="298450"/>
            <a:ext cx="1443037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รูปภาพ 9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475664" y="298509"/>
            <a:ext cx="671512" cy="87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0089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5" r:id="rId1"/>
    <p:sldLayoutId id="2147484716" r:id="rId2"/>
    <p:sldLayoutId id="2147484717" r:id="rId3"/>
    <p:sldLayoutId id="2147484718" r:id="rId4"/>
    <p:sldLayoutId id="2147484719" r:id="rId5"/>
    <p:sldLayoutId id="2147484720" r:id="rId6"/>
    <p:sldLayoutId id="2147484721" r:id="rId7"/>
    <p:sldLayoutId id="2147484722" r:id="rId8"/>
    <p:sldLayoutId id="2147484723" r:id="rId9"/>
    <p:sldLayoutId id="2147484724" r:id="rId10"/>
    <p:sldLayoutId id="2147484725" r:id="rId11"/>
  </p:sldLayoutIdLst>
  <p:transition spd="slow">
    <p:wipe dir="r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02A47-8D70-4A6E-973F-F5F1C155A1D1}" type="datetimeFigureOut">
              <a:rPr lang="th-TH" smtClean="0"/>
              <a:pPr/>
              <a:t>02/12/58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557D3-C252-474B-93A6-85CCE113B959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7" name="Rounded Rectangle 2"/>
          <p:cNvSpPr/>
          <p:nvPr userDrawn="1"/>
        </p:nvSpPr>
        <p:spPr>
          <a:xfrm>
            <a:off x="250825" y="1273175"/>
            <a:ext cx="8642350" cy="5219700"/>
          </a:xfrm>
          <a:prstGeom prst="roundRect">
            <a:avLst>
              <a:gd name="adj" fmla="val 5690"/>
            </a:avLst>
          </a:prstGeom>
          <a:solidFill>
            <a:schemeClr val="tx1"/>
          </a:solidFill>
          <a:ln>
            <a:solidFill>
              <a:srgbClr val="00009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8" name="รูปภาพ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-53975"/>
            <a:ext cx="88900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สี่เหลี่ยมผืนผ้า 8"/>
          <p:cNvSpPr/>
          <p:nvPr userDrawn="1"/>
        </p:nvSpPr>
        <p:spPr>
          <a:xfrm>
            <a:off x="3975100" y="6597650"/>
            <a:ext cx="5172075" cy="252413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1800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     แนวทางการบริหารจัดการเวลาเรียนและการจัดกิจกรรมเพิ่มเติมความรู้</a:t>
            </a:r>
          </a:p>
        </p:txBody>
      </p:sp>
      <p:sp>
        <p:nvSpPr>
          <p:cNvPr id="10" name="สามเหลี่ยมหน้าจั่ว 9"/>
          <p:cNvSpPr/>
          <p:nvPr userDrawn="1"/>
        </p:nvSpPr>
        <p:spPr>
          <a:xfrm>
            <a:off x="3584575" y="6596063"/>
            <a:ext cx="771525" cy="250825"/>
          </a:xfrm>
          <a:prstGeom prst="triangl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 sz="1800">
              <a:solidFill>
                <a:prstClr val="white"/>
              </a:solidFill>
            </a:endParaRPr>
          </a:p>
        </p:txBody>
      </p:sp>
      <p:pic>
        <p:nvPicPr>
          <p:cNvPr id="11" name="รูปภาพ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019"/>
          <a:stretch>
            <a:fillRect/>
          </a:stretch>
        </p:blipFill>
        <p:spPr bwMode="auto">
          <a:xfrm>
            <a:off x="6254750" y="338138"/>
            <a:ext cx="1404938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รูปภาพ 8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713" y="298450"/>
            <a:ext cx="1443037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รูปภาพ 9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475664" y="298509"/>
            <a:ext cx="671512" cy="87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0089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9" r:id="rId1"/>
    <p:sldLayoutId id="2147484740" r:id="rId2"/>
    <p:sldLayoutId id="2147484741" r:id="rId3"/>
    <p:sldLayoutId id="2147484742" r:id="rId4"/>
    <p:sldLayoutId id="2147484743" r:id="rId5"/>
    <p:sldLayoutId id="2147484744" r:id="rId6"/>
    <p:sldLayoutId id="2147484745" r:id="rId7"/>
    <p:sldLayoutId id="2147484746" r:id="rId8"/>
    <p:sldLayoutId id="2147484747" r:id="rId9"/>
    <p:sldLayoutId id="2147484748" r:id="rId10"/>
    <p:sldLayoutId id="2147484749" r:id="rId11"/>
  </p:sldLayoutIdLst>
  <p:transition spd="slow">
    <p:wipe dir="r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02A47-8D70-4A6E-973F-F5F1C155A1D1}" type="datetimeFigureOut">
              <a:rPr lang="th-TH" smtClean="0"/>
              <a:pPr/>
              <a:t>02/12/58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557D3-C252-474B-93A6-85CCE113B959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7" name="Rounded Rectangle 2"/>
          <p:cNvSpPr/>
          <p:nvPr userDrawn="1"/>
        </p:nvSpPr>
        <p:spPr>
          <a:xfrm>
            <a:off x="250825" y="1273175"/>
            <a:ext cx="8642350" cy="5219700"/>
          </a:xfrm>
          <a:prstGeom prst="roundRect">
            <a:avLst>
              <a:gd name="adj" fmla="val 5690"/>
            </a:avLst>
          </a:prstGeom>
          <a:solidFill>
            <a:schemeClr val="tx1"/>
          </a:solidFill>
          <a:ln>
            <a:solidFill>
              <a:srgbClr val="00009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8" name="รูปภาพ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-53975"/>
            <a:ext cx="88900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สี่เหลี่ยมผืนผ้า 8"/>
          <p:cNvSpPr/>
          <p:nvPr userDrawn="1"/>
        </p:nvSpPr>
        <p:spPr>
          <a:xfrm>
            <a:off x="3975100" y="6597650"/>
            <a:ext cx="5172075" cy="252413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1800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     แนวทางการบริหารจัดการเวลาเรียนและการจัดกิจกรรมเพิ่มเติมความรู้</a:t>
            </a:r>
          </a:p>
        </p:txBody>
      </p:sp>
      <p:sp>
        <p:nvSpPr>
          <p:cNvPr id="10" name="สามเหลี่ยมหน้าจั่ว 9"/>
          <p:cNvSpPr/>
          <p:nvPr userDrawn="1"/>
        </p:nvSpPr>
        <p:spPr>
          <a:xfrm>
            <a:off x="3584575" y="6596063"/>
            <a:ext cx="771525" cy="250825"/>
          </a:xfrm>
          <a:prstGeom prst="triangl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 sz="1800">
              <a:solidFill>
                <a:prstClr val="white"/>
              </a:solidFill>
            </a:endParaRPr>
          </a:p>
        </p:txBody>
      </p:sp>
      <p:pic>
        <p:nvPicPr>
          <p:cNvPr id="11" name="รูปภาพ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019"/>
          <a:stretch>
            <a:fillRect/>
          </a:stretch>
        </p:blipFill>
        <p:spPr bwMode="auto">
          <a:xfrm>
            <a:off x="6254750" y="338138"/>
            <a:ext cx="1404938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รูปภาพ 8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713" y="298450"/>
            <a:ext cx="1443037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รูปภาพ 9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475664" y="298509"/>
            <a:ext cx="671512" cy="87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0089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1" r:id="rId1"/>
    <p:sldLayoutId id="2147484752" r:id="rId2"/>
    <p:sldLayoutId id="2147484753" r:id="rId3"/>
    <p:sldLayoutId id="2147484754" r:id="rId4"/>
    <p:sldLayoutId id="2147484755" r:id="rId5"/>
    <p:sldLayoutId id="2147484756" r:id="rId6"/>
    <p:sldLayoutId id="2147484757" r:id="rId7"/>
    <p:sldLayoutId id="2147484758" r:id="rId8"/>
    <p:sldLayoutId id="2147484759" r:id="rId9"/>
    <p:sldLayoutId id="2147484760" r:id="rId10"/>
    <p:sldLayoutId id="2147484761" r:id="rId11"/>
  </p:sldLayoutIdLst>
  <p:transition spd="slow">
    <p:wipe dir="r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02A47-8D70-4A6E-973F-F5F1C155A1D1}" type="datetimeFigureOut">
              <a:rPr lang="th-TH" smtClean="0"/>
              <a:pPr/>
              <a:t>02/12/58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557D3-C252-474B-93A6-85CCE113B959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7" name="Rounded Rectangle 2"/>
          <p:cNvSpPr/>
          <p:nvPr userDrawn="1"/>
        </p:nvSpPr>
        <p:spPr>
          <a:xfrm>
            <a:off x="250825" y="1273175"/>
            <a:ext cx="8642350" cy="5219700"/>
          </a:xfrm>
          <a:prstGeom prst="roundRect">
            <a:avLst>
              <a:gd name="adj" fmla="val 5690"/>
            </a:avLst>
          </a:prstGeom>
          <a:solidFill>
            <a:schemeClr val="tx1"/>
          </a:solidFill>
          <a:ln>
            <a:solidFill>
              <a:srgbClr val="00009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8" name="รูปภาพ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-53975"/>
            <a:ext cx="88900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สี่เหลี่ยมผืนผ้า 8"/>
          <p:cNvSpPr/>
          <p:nvPr userDrawn="1"/>
        </p:nvSpPr>
        <p:spPr>
          <a:xfrm>
            <a:off x="3975100" y="6597650"/>
            <a:ext cx="5172075" cy="252413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1800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     แนวทางการบริหารจัดการเวลาเรียนและการจัดกิจกรรมเพิ่มเติมความรู้</a:t>
            </a:r>
          </a:p>
        </p:txBody>
      </p:sp>
      <p:sp>
        <p:nvSpPr>
          <p:cNvPr id="10" name="สามเหลี่ยมหน้าจั่ว 9"/>
          <p:cNvSpPr/>
          <p:nvPr userDrawn="1"/>
        </p:nvSpPr>
        <p:spPr>
          <a:xfrm>
            <a:off x="3584575" y="6596063"/>
            <a:ext cx="771525" cy="250825"/>
          </a:xfrm>
          <a:prstGeom prst="triangl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 sz="1800">
              <a:solidFill>
                <a:prstClr val="white"/>
              </a:solidFill>
            </a:endParaRPr>
          </a:p>
        </p:txBody>
      </p:sp>
      <p:pic>
        <p:nvPicPr>
          <p:cNvPr id="11" name="รูปภาพ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019"/>
          <a:stretch>
            <a:fillRect/>
          </a:stretch>
        </p:blipFill>
        <p:spPr bwMode="auto">
          <a:xfrm>
            <a:off x="6254750" y="338138"/>
            <a:ext cx="1404938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รูปภาพ 8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713" y="298450"/>
            <a:ext cx="1443037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รูปภาพ 9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475664" y="298509"/>
            <a:ext cx="671512" cy="87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0089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3" r:id="rId1"/>
    <p:sldLayoutId id="2147484764" r:id="rId2"/>
    <p:sldLayoutId id="2147484765" r:id="rId3"/>
    <p:sldLayoutId id="2147484766" r:id="rId4"/>
    <p:sldLayoutId id="2147484767" r:id="rId5"/>
    <p:sldLayoutId id="2147484768" r:id="rId6"/>
    <p:sldLayoutId id="2147484769" r:id="rId7"/>
    <p:sldLayoutId id="2147484770" r:id="rId8"/>
    <p:sldLayoutId id="2147484771" r:id="rId9"/>
    <p:sldLayoutId id="2147484772" r:id="rId10"/>
    <p:sldLayoutId id="2147484773" r:id="rId11"/>
  </p:sldLayoutIdLst>
  <p:transition spd="slow">
    <p:wipe dir="r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02A47-8D70-4A6E-973F-F5F1C155A1D1}" type="datetimeFigureOut">
              <a:rPr lang="th-TH" smtClean="0"/>
              <a:pPr/>
              <a:t>02/12/58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557D3-C252-474B-93A6-85CCE113B959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7" name="Rounded Rectangle 2"/>
          <p:cNvSpPr/>
          <p:nvPr userDrawn="1"/>
        </p:nvSpPr>
        <p:spPr>
          <a:xfrm>
            <a:off x="250825" y="1273175"/>
            <a:ext cx="8642350" cy="5219700"/>
          </a:xfrm>
          <a:prstGeom prst="roundRect">
            <a:avLst>
              <a:gd name="adj" fmla="val 5690"/>
            </a:avLst>
          </a:prstGeom>
          <a:solidFill>
            <a:schemeClr val="tx1"/>
          </a:solidFill>
          <a:ln>
            <a:solidFill>
              <a:srgbClr val="00009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8" name="รูปภาพ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-53975"/>
            <a:ext cx="88900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สี่เหลี่ยมผืนผ้า 8"/>
          <p:cNvSpPr/>
          <p:nvPr userDrawn="1"/>
        </p:nvSpPr>
        <p:spPr>
          <a:xfrm>
            <a:off x="3975100" y="6597650"/>
            <a:ext cx="5172075" cy="252413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1800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     แนวทางการบริหารจัดการเวลาเรียนและการจัดกิจกรรมเพิ่มเติมความรู้</a:t>
            </a:r>
          </a:p>
        </p:txBody>
      </p:sp>
      <p:sp>
        <p:nvSpPr>
          <p:cNvPr id="10" name="สามเหลี่ยมหน้าจั่ว 9"/>
          <p:cNvSpPr/>
          <p:nvPr userDrawn="1"/>
        </p:nvSpPr>
        <p:spPr>
          <a:xfrm>
            <a:off x="3584575" y="6596063"/>
            <a:ext cx="771525" cy="250825"/>
          </a:xfrm>
          <a:prstGeom prst="triangl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 sz="1800">
              <a:solidFill>
                <a:prstClr val="white"/>
              </a:solidFill>
            </a:endParaRPr>
          </a:p>
        </p:txBody>
      </p:sp>
      <p:pic>
        <p:nvPicPr>
          <p:cNvPr id="11" name="รูปภาพ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019"/>
          <a:stretch>
            <a:fillRect/>
          </a:stretch>
        </p:blipFill>
        <p:spPr bwMode="auto">
          <a:xfrm>
            <a:off x="6254750" y="338138"/>
            <a:ext cx="1404938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รูปภาพ 8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713" y="298450"/>
            <a:ext cx="1443037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รูปภาพ 9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475664" y="298509"/>
            <a:ext cx="671512" cy="87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0089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5" r:id="rId1"/>
    <p:sldLayoutId id="2147484776" r:id="rId2"/>
    <p:sldLayoutId id="2147484777" r:id="rId3"/>
    <p:sldLayoutId id="2147484778" r:id="rId4"/>
    <p:sldLayoutId id="2147484779" r:id="rId5"/>
    <p:sldLayoutId id="2147484780" r:id="rId6"/>
    <p:sldLayoutId id="2147484781" r:id="rId7"/>
    <p:sldLayoutId id="2147484782" r:id="rId8"/>
    <p:sldLayoutId id="2147484783" r:id="rId9"/>
    <p:sldLayoutId id="2147484784" r:id="rId10"/>
    <p:sldLayoutId id="2147484785" r:id="rId11"/>
  </p:sldLayoutIdLst>
  <p:transition spd="slow">
    <p:wipe dir="r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02A47-8D70-4A6E-973F-F5F1C155A1D1}" type="datetimeFigureOut">
              <a:rPr lang="th-TH" smtClean="0"/>
              <a:pPr/>
              <a:t>02/12/58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557D3-C252-474B-93A6-85CCE113B959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7" name="Rounded Rectangle 2"/>
          <p:cNvSpPr/>
          <p:nvPr userDrawn="1"/>
        </p:nvSpPr>
        <p:spPr>
          <a:xfrm>
            <a:off x="250825" y="1273175"/>
            <a:ext cx="8642350" cy="5219700"/>
          </a:xfrm>
          <a:prstGeom prst="roundRect">
            <a:avLst>
              <a:gd name="adj" fmla="val 5690"/>
            </a:avLst>
          </a:prstGeom>
          <a:solidFill>
            <a:schemeClr val="tx1"/>
          </a:solidFill>
          <a:ln>
            <a:solidFill>
              <a:srgbClr val="00009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8" name="รูปภาพ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-53975"/>
            <a:ext cx="88900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สี่เหลี่ยมผืนผ้า 8"/>
          <p:cNvSpPr/>
          <p:nvPr userDrawn="1"/>
        </p:nvSpPr>
        <p:spPr>
          <a:xfrm>
            <a:off x="3975100" y="6597650"/>
            <a:ext cx="5172075" cy="252413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1800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     แนวทางการบริหารจัดการเวลาเรียนและการจัดกิจกรรมเพิ่มเติมความรู้</a:t>
            </a:r>
          </a:p>
        </p:txBody>
      </p:sp>
      <p:sp>
        <p:nvSpPr>
          <p:cNvPr id="10" name="สามเหลี่ยมหน้าจั่ว 9"/>
          <p:cNvSpPr/>
          <p:nvPr userDrawn="1"/>
        </p:nvSpPr>
        <p:spPr>
          <a:xfrm>
            <a:off x="3584575" y="6596063"/>
            <a:ext cx="771525" cy="250825"/>
          </a:xfrm>
          <a:prstGeom prst="triangl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 sz="1800">
              <a:solidFill>
                <a:prstClr val="white"/>
              </a:solidFill>
            </a:endParaRPr>
          </a:p>
        </p:txBody>
      </p:sp>
      <p:pic>
        <p:nvPicPr>
          <p:cNvPr id="11" name="รูปภาพ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019"/>
          <a:stretch>
            <a:fillRect/>
          </a:stretch>
        </p:blipFill>
        <p:spPr bwMode="auto">
          <a:xfrm>
            <a:off x="6254750" y="338138"/>
            <a:ext cx="1404938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รูปภาพ 8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713" y="298450"/>
            <a:ext cx="1443037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รูปภาพ 9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475664" y="298509"/>
            <a:ext cx="671512" cy="87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0089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7" r:id="rId1"/>
    <p:sldLayoutId id="2147484788" r:id="rId2"/>
    <p:sldLayoutId id="2147484789" r:id="rId3"/>
    <p:sldLayoutId id="2147484790" r:id="rId4"/>
    <p:sldLayoutId id="2147484791" r:id="rId5"/>
    <p:sldLayoutId id="2147484792" r:id="rId6"/>
    <p:sldLayoutId id="2147484793" r:id="rId7"/>
    <p:sldLayoutId id="2147484794" r:id="rId8"/>
    <p:sldLayoutId id="2147484795" r:id="rId9"/>
    <p:sldLayoutId id="2147484796" r:id="rId10"/>
    <p:sldLayoutId id="2147484797" r:id="rId11"/>
  </p:sldLayoutIdLst>
  <p:transition spd="slow">
    <p:wipe dir="r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02A47-8D70-4A6E-973F-F5F1C155A1D1}" type="datetimeFigureOut">
              <a:rPr lang="th-TH" smtClean="0"/>
              <a:pPr/>
              <a:t>02/12/58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557D3-C252-474B-93A6-85CCE113B959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7" name="Rounded Rectangle 2"/>
          <p:cNvSpPr/>
          <p:nvPr userDrawn="1"/>
        </p:nvSpPr>
        <p:spPr>
          <a:xfrm>
            <a:off x="250825" y="1273175"/>
            <a:ext cx="8642350" cy="5219700"/>
          </a:xfrm>
          <a:prstGeom prst="roundRect">
            <a:avLst>
              <a:gd name="adj" fmla="val 5690"/>
            </a:avLst>
          </a:prstGeom>
          <a:solidFill>
            <a:schemeClr val="tx1"/>
          </a:solidFill>
          <a:ln>
            <a:solidFill>
              <a:srgbClr val="00009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8" name="รูปภาพ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-53975"/>
            <a:ext cx="88900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สี่เหลี่ยมผืนผ้า 8"/>
          <p:cNvSpPr/>
          <p:nvPr userDrawn="1"/>
        </p:nvSpPr>
        <p:spPr>
          <a:xfrm>
            <a:off x="3975100" y="6597650"/>
            <a:ext cx="5172075" cy="252413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1800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     แนวทางการบริหารจัดการเวลาเรียนและการจัดกิจกรรมเพิ่มเติมความรู้</a:t>
            </a:r>
          </a:p>
        </p:txBody>
      </p:sp>
      <p:sp>
        <p:nvSpPr>
          <p:cNvPr id="10" name="สามเหลี่ยมหน้าจั่ว 9"/>
          <p:cNvSpPr/>
          <p:nvPr userDrawn="1"/>
        </p:nvSpPr>
        <p:spPr>
          <a:xfrm>
            <a:off x="3584575" y="6596063"/>
            <a:ext cx="771525" cy="250825"/>
          </a:xfrm>
          <a:prstGeom prst="triangl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 sz="1800">
              <a:solidFill>
                <a:prstClr val="white"/>
              </a:solidFill>
            </a:endParaRPr>
          </a:p>
        </p:txBody>
      </p:sp>
      <p:pic>
        <p:nvPicPr>
          <p:cNvPr id="11" name="รูปภาพ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019"/>
          <a:stretch>
            <a:fillRect/>
          </a:stretch>
        </p:blipFill>
        <p:spPr bwMode="auto">
          <a:xfrm>
            <a:off x="6254750" y="338138"/>
            <a:ext cx="1404938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รูปภาพ 8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713" y="298450"/>
            <a:ext cx="1443037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รูปภาพ 9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475664" y="298509"/>
            <a:ext cx="671512" cy="87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0089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9" r:id="rId1"/>
    <p:sldLayoutId id="2147484800" r:id="rId2"/>
    <p:sldLayoutId id="2147484801" r:id="rId3"/>
    <p:sldLayoutId id="2147484802" r:id="rId4"/>
    <p:sldLayoutId id="2147484803" r:id="rId5"/>
    <p:sldLayoutId id="2147484804" r:id="rId6"/>
    <p:sldLayoutId id="2147484805" r:id="rId7"/>
    <p:sldLayoutId id="2147484806" r:id="rId8"/>
    <p:sldLayoutId id="2147484807" r:id="rId9"/>
    <p:sldLayoutId id="2147484808" r:id="rId10"/>
    <p:sldLayoutId id="2147484809" r:id="rId11"/>
  </p:sldLayoutIdLst>
  <p:transition spd="slow">
    <p:wipe dir="r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8E80666-FB37-4B36-9149-507F3B0178E3}" type="datetimeFigureOut">
              <a:rPr lang="en-US" smtClean="0"/>
              <a:pPr/>
              <a:t>12/2/2015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7E63A33-8271-4DD0-9C48-789913D7C1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ounded Rectangle 2"/>
          <p:cNvSpPr/>
          <p:nvPr userDrawn="1"/>
        </p:nvSpPr>
        <p:spPr>
          <a:xfrm>
            <a:off x="250825" y="1273175"/>
            <a:ext cx="8642350" cy="5219700"/>
          </a:xfrm>
          <a:prstGeom prst="roundRect">
            <a:avLst>
              <a:gd name="adj" fmla="val 5690"/>
            </a:avLst>
          </a:prstGeom>
          <a:solidFill>
            <a:schemeClr val="tx1"/>
          </a:solidFill>
          <a:ln>
            <a:solidFill>
              <a:srgbClr val="00009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2" name="รูปภาพ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-53975"/>
            <a:ext cx="88900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สี่เหลี่ยมผืนผ้า 12"/>
          <p:cNvSpPr/>
          <p:nvPr userDrawn="1"/>
        </p:nvSpPr>
        <p:spPr>
          <a:xfrm>
            <a:off x="3975100" y="6597650"/>
            <a:ext cx="5172075" cy="252413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1800" dirty="0">
                <a:solidFill>
                  <a:prstClr val="whit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     แนวทางการบริหารจัดการเวลาเรียนและการจัดกิจกรรมเพิ่มเติมความรู้</a:t>
            </a:r>
          </a:p>
        </p:txBody>
      </p:sp>
      <p:sp>
        <p:nvSpPr>
          <p:cNvPr id="14" name="สามเหลี่ยมหน้าจั่ว 13"/>
          <p:cNvSpPr/>
          <p:nvPr userDrawn="1"/>
        </p:nvSpPr>
        <p:spPr>
          <a:xfrm>
            <a:off x="3584575" y="6596063"/>
            <a:ext cx="771525" cy="250825"/>
          </a:xfrm>
          <a:prstGeom prst="triangl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 sz="1800">
              <a:solidFill>
                <a:prstClr val="white"/>
              </a:solidFill>
            </a:endParaRPr>
          </a:p>
        </p:txBody>
      </p:sp>
      <p:pic>
        <p:nvPicPr>
          <p:cNvPr id="15" name="รูปภาพ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019"/>
          <a:stretch>
            <a:fillRect/>
          </a:stretch>
        </p:blipFill>
        <p:spPr bwMode="auto">
          <a:xfrm>
            <a:off x="6254750" y="338138"/>
            <a:ext cx="1404938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รูปภาพ 8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713" y="298450"/>
            <a:ext cx="1443037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รูปภาพ 9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475664" y="298509"/>
            <a:ext cx="671512" cy="87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11" r:id="rId1"/>
    <p:sldLayoutId id="2147484812" r:id="rId2"/>
    <p:sldLayoutId id="2147484813" r:id="rId3"/>
    <p:sldLayoutId id="2147484814" r:id="rId4"/>
    <p:sldLayoutId id="2147484815" r:id="rId5"/>
    <p:sldLayoutId id="2147484816" r:id="rId6"/>
    <p:sldLayoutId id="2147484817" r:id="rId7"/>
    <p:sldLayoutId id="2147484818" r:id="rId8"/>
    <p:sldLayoutId id="2147484819" r:id="rId9"/>
    <p:sldLayoutId id="2147484820" r:id="rId10"/>
    <p:sldLayoutId id="2147484821" r:id="rId11"/>
  </p:sldLayoutIdLst>
  <p:transition spd="slow">
    <p:wipe dir="r"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4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________Microsoft_Excel_97-20032.xls"/><Relationship Id="rId12" Type="http://schemas.openxmlformats.org/officeDocument/2006/relationships/oleObject" Target="../embeddings/________Microsoft_Excel_97-20034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4.bin"/><Relationship Id="rId5" Type="http://schemas.openxmlformats.org/officeDocument/2006/relationships/image" Target="../media/image22.png"/><Relationship Id="rId15" Type="http://schemas.openxmlformats.org/officeDocument/2006/relationships/image" Target="../media/image26.jpeg"/><Relationship Id="rId10" Type="http://schemas.openxmlformats.org/officeDocument/2006/relationships/oleObject" Target="../embeddings/________Microsoft_Excel_97-20033.xls"/><Relationship Id="rId4" Type="http://schemas.openxmlformats.org/officeDocument/2006/relationships/oleObject" Target="../embeddings/________Microsoft_Excel_97-20031.xls"/><Relationship Id="rId9" Type="http://schemas.openxmlformats.org/officeDocument/2006/relationships/oleObject" Target="../embeddings/oleObject3.bin"/><Relationship Id="rId1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6.jpeg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________Microsoft_Excel_97-20036.xls"/><Relationship Id="rId12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oleObject" Target="../embeddings/________Microsoft_Excel_97-20037.xls"/><Relationship Id="rId4" Type="http://schemas.openxmlformats.org/officeDocument/2006/relationships/oleObject" Target="../embeddings/________Microsoft_Excel_97-20035.xls"/><Relationship Id="rId9" Type="http://schemas.openxmlformats.org/officeDocument/2006/relationships/oleObject" Target="../embeddings/oleObject7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1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1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1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62000" y="260350"/>
            <a:ext cx="7772400" cy="2016125"/>
          </a:xfrm>
        </p:spPr>
        <p:txBody>
          <a:bodyPr/>
          <a:lstStyle/>
          <a:p>
            <a:pPr eaLnBrk="1" hangingPunct="1">
              <a:defRPr/>
            </a:pPr>
            <a:r>
              <a:rPr lang="th-TH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แนวทางการบริหารจัดการเวลาเรียน</a:t>
            </a:r>
            <a:r>
              <a:rPr lang="th-TH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/>
            </a:r>
            <a:br>
              <a:rPr lang="th-TH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</a:br>
            <a:r>
              <a:rPr lang="th-TH" sz="5400" dirty="0" smtClean="0">
                <a:solidFill>
                  <a:srgbClr val="FFFF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“ลดเวลาเรียน  เพิ่มเวลารู้”</a:t>
            </a:r>
            <a:endParaRPr lang="en-US" sz="5400" dirty="0">
              <a:solidFill>
                <a:srgbClr val="FFFF5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638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475978" y="5373216"/>
            <a:ext cx="6408390" cy="839788"/>
          </a:xfrm>
        </p:spPr>
        <p:txBody>
          <a:bodyPr/>
          <a:lstStyle/>
          <a:p>
            <a:pPr algn="r" eaLnBrk="1" hangingPunct="1"/>
            <a:r>
              <a:rPr lang="th-TH" altLang="th-TH" sz="4000" dirty="0" smtClean="0"/>
              <a:t>สำนักงานคณะกรรมการการศึกษาขั้นพื้นฐาน</a:t>
            </a:r>
            <a:endParaRPr lang="en-US" altLang="th-TH" sz="4000" dirty="0" smtClean="0"/>
          </a:p>
          <a:p>
            <a:pPr algn="r" eaLnBrk="1" hangingPunct="1"/>
            <a:r>
              <a:rPr lang="th-TH" altLang="th-TH" sz="4000" dirty="0" smtClean="0"/>
              <a:t>กระทรวงศึกษาธิการ</a:t>
            </a:r>
            <a:endParaRPr lang="en-US" altLang="th-TH" sz="4000" dirty="0" smtClean="0"/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090" y="5013176"/>
            <a:ext cx="856450" cy="1224136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1500" y="236538"/>
            <a:ext cx="8072438" cy="9906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3500"/>
              </a:lnSpc>
              <a:defRPr/>
            </a:pPr>
            <a:r>
              <a:rPr lang="th-TH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ศักยภาพของผู้เรียนในศตวรรษที่ ๒๑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: </a:t>
            </a:r>
            <a:r>
              <a:rPr lang="th-TH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/>
            </a:r>
            <a:br>
              <a:rPr lang="th-TH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</a:b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“พลเมืองไทย พลเมืองอาเซียน และพลเมืองโลก”</a:t>
            </a: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783643195"/>
              </p:ext>
            </p:extLst>
          </p:nvPr>
        </p:nvGraphicFramePr>
        <p:xfrm>
          <a:off x="428596" y="71414"/>
          <a:ext cx="8607900" cy="674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152098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120825"/>
            <a:ext cx="2303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ระบบเรียนรู้</a:t>
            </a:r>
            <a:endParaRPr lang="th-TH" sz="3200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15"/>
          <p:cNvSpPr txBox="1">
            <a:spLocks noChangeArrowheads="1"/>
          </p:cNvSpPr>
          <p:nvPr/>
        </p:nvSpPr>
        <p:spPr bwMode="auto">
          <a:xfrm>
            <a:off x="22324" y="170359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h-TH" sz="44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ห่วงโซ่คุณภาพระบบเรียนรู้</a:t>
            </a:r>
            <a:endParaRPr lang="th-TH" sz="4400" b="1" dirty="0">
              <a:solidFill>
                <a:srgbClr val="33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2" name="กลุ่ม 9"/>
          <p:cNvGrpSpPr/>
          <p:nvPr/>
        </p:nvGrpSpPr>
        <p:grpSpPr>
          <a:xfrm>
            <a:off x="251520" y="990600"/>
            <a:ext cx="8784976" cy="5867400"/>
            <a:chOff x="457200" y="990600"/>
            <a:chExt cx="8153400" cy="4775200"/>
          </a:xfrm>
        </p:grpSpPr>
        <p:graphicFrame>
          <p:nvGraphicFramePr>
            <p:cNvPr id="5" name="ไดอะแกรม 4"/>
            <p:cNvGraphicFramePr/>
            <p:nvPr/>
          </p:nvGraphicFramePr>
          <p:xfrm>
            <a:off x="457200" y="990600"/>
            <a:ext cx="8153400" cy="47752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3463386" y="1861624"/>
              <a:ext cx="2206644" cy="6262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400" b="1" dirty="0" smtClean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หลักสูตร</a:t>
              </a:r>
              <a:endParaRPr lang="th-TH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365189" y="3570982"/>
              <a:ext cx="1605590" cy="11772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4400" b="1" dirty="0" smtClean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การ</a:t>
              </a:r>
            </a:p>
            <a:p>
              <a:pPr algn="ctr"/>
              <a:r>
                <a:rPr lang="th-TH" sz="4400" b="1" dirty="0" smtClean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เรียนรู้</a:t>
              </a:r>
              <a:endParaRPr lang="th-TH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734393" y="3443930"/>
              <a:ext cx="2606415" cy="1578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b="1" dirty="0" smtClean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การ</a:t>
              </a:r>
            </a:p>
            <a:p>
              <a:pPr algn="ctr"/>
              <a:r>
                <a:rPr lang="th-TH" sz="4000" b="1" dirty="0" smtClean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ประเมิน</a:t>
              </a:r>
            </a:p>
            <a:p>
              <a:pPr algn="ctr"/>
              <a:r>
                <a:rPr lang="th-TH" sz="4000" b="1" dirty="0" smtClean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ผล</a:t>
              </a:r>
              <a:endParaRPr lang="th-TH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336218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1"/>
          <p:cNvGrpSpPr/>
          <p:nvPr/>
        </p:nvGrpSpPr>
        <p:grpSpPr>
          <a:xfrm>
            <a:off x="53753" y="6120825"/>
            <a:ext cx="8977260" cy="584775"/>
            <a:chOff x="53753" y="6120825"/>
            <a:chExt cx="8977260" cy="584775"/>
          </a:xfrm>
        </p:grpSpPr>
        <p:sp>
          <p:nvSpPr>
            <p:cNvPr id="4" name="TextBox 3"/>
            <p:cNvSpPr txBox="1"/>
            <p:nvPr/>
          </p:nvSpPr>
          <p:spPr>
            <a:xfrm>
              <a:off x="53753" y="6120825"/>
              <a:ext cx="2285999" cy="58477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ระบบเรียนรู้</a:t>
              </a:r>
              <a:endParaRPr lang="th-TH" sz="32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62200" y="6151602"/>
              <a:ext cx="6668813" cy="55399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th-TH" sz="3000" b="1" dirty="0" smtClean="0">
                  <a:solidFill>
                    <a:srgbClr val="C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หลักสูตร </a:t>
              </a:r>
              <a:r>
                <a:rPr lang="th-TH" sz="3000" b="1" dirty="0" smtClean="0">
                  <a:solidFill>
                    <a:srgbClr val="2DA2BF">
                      <a:lumMod val="40000"/>
                      <a:lumOff val="60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- </a:t>
              </a:r>
              <a:r>
                <a:rPr lang="th-TH" sz="30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การเรียนรู้ - การประเมินผล</a:t>
              </a:r>
              <a:endParaRPr lang="th-TH" sz="30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5" name="Text Box 4" descr="Paper bag"/>
          <p:cNvSpPr txBox="1">
            <a:spLocks noChangeArrowheads="1"/>
          </p:cNvSpPr>
          <p:nvPr/>
        </p:nvSpPr>
        <p:spPr bwMode="auto">
          <a:xfrm>
            <a:off x="-152400" y="0"/>
            <a:ext cx="9324975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563972" dir="14049741" sx="125000" sy="125000" algn="tl" rotWithShape="0">
              <a:srgbClr val="C7DFD3">
                <a:alpha val="80000"/>
              </a:srgbClr>
            </a:outerShdw>
          </a:effectLst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  <a:buClr>
                <a:srgbClr val="FFCC00"/>
              </a:buClr>
              <a:buSzPct val="70000"/>
              <a:buFont typeface="Wingdings" pitchFamily="2" charset="2"/>
              <a:buNone/>
              <a:defRPr/>
            </a:pPr>
            <a:r>
              <a:rPr lang="th-TH" sz="40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หลักสูตรแกนกลางการศึกษาขั้น</a:t>
            </a:r>
            <a:r>
              <a:rPr lang="th-TH" sz="40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พื้นฐาน              </a:t>
            </a:r>
            <a:r>
              <a:rPr lang="th-TH" sz="40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พุทธศักราช </a:t>
            </a:r>
            <a:r>
              <a:rPr lang="en-US" sz="40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2551</a:t>
            </a:r>
            <a:endParaRPr lang="th-TH" sz="400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 Box 6" descr="Paper bag"/>
          <p:cNvSpPr txBox="1">
            <a:spLocks noChangeArrowheads="1"/>
          </p:cNvSpPr>
          <p:nvPr/>
        </p:nvSpPr>
        <p:spPr bwMode="auto">
          <a:xfrm>
            <a:off x="0" y="1981200"/>
            <a:ext cx="9144000" cy="38164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563972" dir="14049741" sx="125000" sy="125000" algn="tl" rotWithShape="0">
              <a:srgbClr val="C7DFD3">
                <a:alpha val="80000"/>
              </a:srgbClr>
            </a:outerShdw>
          </a:effectLst>
        </p:spPr>
        <p:txBody>
          <a:bodyPr wrap="square">
            <a:spAutoFit/>
          </a:bodyPr>
          <a:lstStyle/>
          <a:p>
            <a:pPr marL="2628900" lvl="5" indent="-342900">
              <a:spcBef>
                <a:spcPct val="50000"/>
              </a:spcBef>
              <a:buClr>
                <a:srgbClr val="C00000"/>
              </a:buClr>
              <a:buSzPct val="70000"/>
              <a:buFont typeface="Wingdings" pitchFamily="2" charset="2"/>
              <a:buChar char="q"/>
              <a:defRPr/>
            </a:pPr>
            <a:r>
              <a:rPr lang="en-US" sz="32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67</a:t>
            </a:r>
            <a:r>
              <a:rPr lang="th-TH" sz="32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32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มาตรฐานการ</a:t>
            </a:r>
            <a:r>
              <a:rPr lang="th-TH" sz="32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เรียนรู้</a:t>
            </a:r>
            <a:endParaRPr lang="en-US" sz="3200" b="1" dirty="0" smtClean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628900" lvl="5" indent="-342900">
              <a:spcBef>
                <a:spcPct val="50000"/>
              </a:spcBef>
              <a:buClr>
                <a:srgbClr val="C00000"/>
              </a:buClr>
              <a:buSzPct val="70000"/>
              <a:buFont typeface="Wingdings" pitchFamily="2" charset="2"/>
              <a:buChar char="q"/>
              <a:defRPr/>
            </a:pPr>
            <a:r>
              <a:rPr lang="en-US" sz="32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8</a:t>
            </a:r>
            <a:r>
              <a:rPr lang="th-TH" sz="32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32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กลุ่มสาระการเรียนรู้</a:t>
            </a:r>
            <a:endParaRPr lang="th-TH" b="1" dirty="0" smtClean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628900" lvl="5" indent="-342900">
              <a:spcBef>
                <a:spcPct val="50000"/>
              </a:spcBef>
              <a:buClr>
                <a:srgbClr val="C00000"/>
              </a:buClr>
              <a:buSzPct val="70000"/>
              <a:buFont typeface="Wingdings" pitchFamily="2" charset="2"/>
              <a:buChar char="q"/>
              <a:defRPr/>
            </a:pPr>
            <a:endParaRPr lang="th-TH" sz="3200" b="1" dirty="0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628900" lvl="5" indent="-342900">
              <a:spcBef>
                <a:spcPct val="50000"/>
              </a:spcBef>
              <a:buClr>
                <a:srgbClr val="C00000"/>
              </a:buClr>
              <a:buSzPct val="70000"/>
              <a:defRPr/>
            </a:pPr>
            <a:endParaRPr lang="th-TH" sz="4400" b="1" dirty="0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628900" lvl="5" indent="-342900">
              <a:spcBef>
                <a:spcPct val="50000"/>
              </a:spcBef>
              <a:buClr>
                <a:srgbClr val="C00000"/>
              </a:buClr>
              <a:buSzPct val="70000"/>
              <a:buFont typeface="Wingdings" pitchFamily="2" charset="2"/>
              <a:buChar char="q"/>
              <a:defRPr/>
            </a:pPr>
            <a:r>
              <a:rPr lang="th-TH" sz="32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กิจกรรมพัฒนาผู้เรียน</a:t>
            </a:r>
            <a:endParaRPr lang="en-US" sz="320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0" y="144780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b="1" kern="1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หลักสูตรอิงมาตรฐาน  </a:t>
            </a:r>
            <a:r>
              <a:rPr lang="en-US" b="1" kern="1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Standards-based Curriculum</a:t>
            </a:r>
            <a:endParaRPr lang="th-TH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4236" y="3429000"/>
            <a:ext cx="247856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th-TH" dirty="0" smtClean="0">
                <a:solidFill>
                  <a:prstClr val="black"/>
                </a:solidFill>
              </a:rPr>
              <a:t> </a:t>
            </a:r>
            <a:r>
              <a:rPr lang="th-TH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ภาษาไทย     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th-TH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คณิตศาสตร์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th-TH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วิทยาศาสตร์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th-TH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ศิลปะ</a:t>
            </a:r>
            <a:endParaRPr lang="th-TH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44529" y="3352800"/>
            <a:ext cx="541847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th-TH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สังคมศึกษา ศาสนา และวัฒนธรรม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th-TH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ภาษาต่างประเทศ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th-TH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การงานอาชีพ และเทคโนโลยี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th-TH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สุขศึกษาและพลศึกษา</a:t>
            </a:r>
          </a:p>
        </p:txBody>
      </p:sp>
    </p:spTree>
    <p:extLst>
      <p:ext uri="{BB962C8B-B14F-4D97-AF65-F5344CB8AC3E}">
        <p14:creationId xmlns:p14="http://schemas.microsoft.com/office/powerpoint/2010/main" val="40141357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2"/>
          <p:cNvGrpSpPr/>
          <p:nvPr/>
        </p:nvGrpSpPr>
        <p:grpSpPr>
          <a:xfrm>
            <a:off x="152400" y="1412776"/>
            <a:ext cx="8915400" cy="5092510"/>
            <a:chOff x="152400" y="2051126"/>
            <a:chExt cx="8915400" cy="4502074"/>
          </a:xfrm>
        </p:grpSpPr>
        <p:sp>
          <p:nvSpPr>
            <p:cNvPr id="4" name="รูปหกเหลี่ยม 3"/>
            <p:cNvSpPr/>
            <p:nvPr/>
          </p:nvSpPr>
          <p:spPr>
            <a:xfrm>
              <a:off x="152400" y="3276600"/>
              <a:ext cx="2057400" cy="2057400"/>
            </a:xfrm>
            <a:prstGeom prst="hexagon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>
                <a:solidFill>
                  <a:prstClr val="white"/>
                </a:solidFill>
              </a:endParaRPr>
            </a:p>
          </p:txBody>
        </p:sp>
        <p:sp>
          <p:nvSpPr>
            <p:cNvPr id="5" name="รูปหกเหลี่ยม 4"/>
            <p:cNvSpPr/>
            <p:nvPr/>
          </p:nvSpPr>
          <p:spPr>
            <a:xfrm>
              <a:off x="1905000" y="4495800"/>
              <a:ext cx="2057400" cy="2057400"/>
            </a:xfrm>
            <a:prstGeom prst="hexagon">
              <a:avLst/>
            </a:prstGeom>
            <a:solidFill>
              <a:srgbClr val="FF66FF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>
                <a:solidFill>
                  <a:prstClr val="white"/>
                </a:solidFill>
              </a:endParaRPr>
            </a:p>
          </p:txBody>
        </p:sp>
        <p:sp>
          <p:nvSpPr>
            <p:cNvPr id="6" name="รูปหกเหลี่ยม 5"/>
            <p:cNvSpPr/>
            <p:nvPr/>
          </p:nvSpPr>
          <p:spPr>
            <a:xfrm>
              <a:off x="3581400" y="3124200"/>
              <a:ext cx="2057400" cy="2057400"/>
            </a:xfrm>
            <a:prstGeom prst="hexag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>
                <a:solidFill>
                  <a:prstClr val="white"/>
                </a:solidFill>
              </a:endParaRPr>
            </a:p>
          </p:txBody>
        </p:sp>
        <p:sp>
          <p:nvSpPr>
            <p:cNvPr id="7" name="รูปหกเหลี่ยม 6"/>
            <p:cNvSpPr/>
            <p:nvPr/>
          </p:nvSpPr>
          <p:spPr>
            <a:xfrm>
              <a:off x="7010400" y="3300144"/>
              <a:ext cx="2057400" cy="2057400"/>
            </a:xfrm>
            <a:prstGeom prst="hexagon">
              <a:avLst/>
            </a:prstGeom>
            <a:solidFill>
              <a:srgbClr val="FFFF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 dirty="0">
                <a:solidFill>
                  <a:prstClr val="white"/>
                </a:solidFill>
              </a:endParaRPr>
            </a:p>
          </p:txBody>
        </p:sp>
        <p:sp>
          <p:nvSpPr>
            <p:cNvPr id="8" name="รูปหกเหลี่ยม 7"/>
            <p:cNvSpPr/>
            <p:nvPr/>
          </p:nvSpPr>
          <p:spPr>
            <a:xfrm>
              <a:off x="5334000" y="2051126"/>
              <a:ext cx="2057400" cy="2057400"/>
            </a:xfrm>
            <a:prstGeom prst="hexagon">
              <a:avLst/>
            </a:prstGeom>
            <a:solidFill>
              <a:srgbClr val="92D050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800">
                <a:solidFill>
                  <a:prstClr val="white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28596" y="3071810"/>
            <a:ext cx="139526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ความ</a:t>
            </a:r>
          </a:p>
          <a:p>
            <a:pPr algn="ctr"/>
            <a:r>
              <a:rPr lang="th-TH" sz="2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สามารถ</a:t>
            </a:r>
          </a:p>
          <a:p>
            <a:pPr algn="ctr"/>
            <a:r>
              <a:rPr lang="th-TH" sz="2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ในการสื่อสาร</a:t>
            </a:r>
          </a:p>
          <a:p>
            <a:pPr algn="ctr"/>
            <a:endParaRPr lang="th-TH" sz="18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32929" y="4500570"/>
            <a:ext cx="17758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400" b="1" dirty="0" smtClean="0">
                <a:solidFill>
                  <a:srgbClr val="00051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ความ</a:t>
            </a:r>
          </a:p>
          <a:p>
            <a:pPr algn="ctr"/>
            <a:r>
              <a:rPr lang="th-TH" sz="2400" b="1" dirty="0" smtClean="0">
                <a:solidFill>
                  <a:srgbClr val="00051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สามารถ</a:t>
            </a:r>
          </a:p>
          <a:p>
            <a:pPr algn="ctr"/>
            <a:r>
              <a:rPr lang="th-TH" sz="2400" b="1" dirty="0" smtClean="0">
                <a:solidFill>
                  <a:srgbClr val="00051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ในการคิด</a:t>
            </a:r>
          </a:p>
          <a:p>
            <a:endParaRPr lang="th-TH" sz="18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58916" y="2930910"/>
            <a:ext cx="147508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400" b="1" dirty="0" smtClean="0">
                <a:solidFill>
                  <a:srgbClr val="00051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ความ</a:t>
            </a:r>
          </a:p>
          <a:p>
            <a:pPr algn="ctr"/>
            <a:r>
              <a:rPr lang="th-TH" sz="2400" b="1" dirty="0" smtClean="0">
                <a:solidFill>
                  <a:srgbClr val="00051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สามารถ</a:t>
            </a:r>
          </a:p>
          <a:p>
            <a:pPr algn="ctr"/>
            <a:r>
              <a:rPr lang="th-TH" sz="2400" b="1" dirty="0" smtClean="0">
                <a:solidFill>
                  <a:srgbClr val="00051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ในการ</a:t>
            </a:r>
          </a:p>
          <a:p>
            <a:pPr algn="ctr"/>
            <a:r>
              <a:rPr lang="th-TH" sz="2400" b="1" dirty="0" smtClean="0">
                <a:solidFill>
                  <a:srgbClr val="00051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แก้ปัญหา</a:t>
            </a:r>
            <a:endParaRPr lang="th-TH" sz="24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29256" y="1571612"/>
            <a:ext cx="1819857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400" b="1" dirty="0" smtClean="0">
                <a:solidFill>
                  <a:srgbClr val="00051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ความ</a:t>
            </a:r>
          </a:p>
          <a:p>
            <a:pPr algn="ctr"/>
            <a:r>
              <a:rPr lang="th-TH" sz="2400" b="1" dirty="0" smtClean="0">
                <a:solidFill>
                  <a:srgbClr val="00051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สามารถ</a:t>
            </a:r>
          </a:p>
          <a:p>
            <a:pPr algn="ctr"/>
            <a:r>
              <a:rPr lang="th-TH" sz="2400" b="1" dirty="0" smtClean="0">
                <a:solidFill>
                  <a:srgbClr val="00051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ในการใช้</a:t>
            </a:r>
          </a:p>
          <a:p>
            <a:pPr algn="ctr"/>
            <a:r>
              <a:rPr lang="th-TH" sz="2400" b="1" dirty="0" smtClean="0">
                <a:solidFill>
                  <a:srgbClr val="00051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ทักษะชีวิต</a:t>
            </a:r>
            <a:endParaRPr lang="th-TH" sz="2400" dirty="0" smtClean="0">
              <a:solidFill>
                <a:srgbClr val="00051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th-TH" sz="1800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10776" y="3000372"/>
            <a:ext cx="163217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400" b="1" dirty="0" smtClean="0">
                <a:solidFill>
                  <a:srgbClr val="00051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ความ</a:t>
            </a:r>
          </a:p>
          <a:p>
            <a:pPr algn="ctr"/>
            <a:r>
              <a:rPr lang="th-TH" sz="2400" b="1" dirty="0" smtClean="0">
                <a:solidFill>
                  <a:srgbClr val="00051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สามารถ</a:t>
            </a:r>
          </a:p>
          <a:p>
            <a:pPr algn="ctr"/>
            <a:r>
              <a:rPr lang="th-TH" sz="2400" b="1" dirty="0" smtClean="0">
                <a:solidFill>
                  <a:srgbClr val="00051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ในการใช้</a:t>
            </a:r>
          </a:p>
          <a:p>
            <a:pPr algn="ctr"/>
            <a:r>
              <a:rPr lang="th-TH" sz="2400" b="1" dirty="0" smtClean="0">
                <a:solidFill>
                  <a:srgbClr val="00051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เทคโนโลยี</a:t>
            </a:r>
            <a:endParaRPr lang="th-TH" sz="2400" dirty="0" smtClean="0">
              <a:solidFill>
                <a:srgbClr val="00051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th-TH" sz="24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94758" y="357166"/>
            <a:ext cx="676339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400" b="1" dirty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rgbClr val="39639D">
                      <a:tint val="80000"/>
                      <a:satMod val="250000"/>
                      <a:alpha val="4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สมรรถนะสำคัญ 5 ประการ</a:t>
            </a:r>
          </a:p>
          <a:p>
            <a:r>
              <a:rPr lang="th-TH" sz="3200" dirty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88000" dist="50800" dir="5040000" algn="tl">
                    <a:srgbClr val="39639D">
                      <a:tint val="80000"/>
                      <a:satMod val="250000"/>
                      <a:alpha val="4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ตามหลักสูตรแกนกลางฯ </a:t>
            </a:r>
            <a:endParaRPr lang="th-TH" sz="3200" dirty="0" smtClean="0">
              <a:ln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88000" dist="50800" dir="5040000" algn="tl">
                  <a:srgbClr val="39639D">
                    <a:tint val="80000"/>
                    <a:satMod val="250000"/>
                    <a:alpha val="45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th-TH" sz="3200" dirty="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88000" dist="50800" dir="5040000" algn="tl">
                    <a:srgbClr val="39639D">
                      <a:tint val="80000"/>
                      <a:satMod val="250000"/>
                      <a:alpha val="4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พ.ศ. </a:t>
            </a:r>
            <a:r>
              <a:rPr lang="en-US" sz="3200" dirty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88000" dist="50800" dir="5040000" algn="tl">
                    <a:srgbClr val="39639D">
                      <a:tint val="80000"/>
                      <a:satMod val="250000"/>
                      <a:alpha val="4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2551</a:t>
            </a:r>
            <a:endParaRPr lang="th-TH" sz="1400" dirty="0">
              <a:ln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88000" dist="50800" dir="5040000" algn="tl">
                  <a:srgbClr val="39639D">
                    <a:tint val="80000"/>
                    <a:satMod val="250000"/>
                    <a:alpha val="45000"/>
                  </a:srgbClr>
                </a:outerShdw>
              </a:effectLst>
            </a:endParaRPr>
          </a:p>
          <a:p>
            <a:endParaRPr lang="en-U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66579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3"/>
          <p:cNvGrpSpPr/>
          <p:nvPr/>
        </p:nvGrpSpPr>
        <p:grpSpPr>
          <a:xfrm>
            <a:off x="457200" y="228600"/>
            <a:ext cx="8170792" cy="6477000"/>
            <a:chOff x="1828800" y="1414920"/>
            <a:chExt cx="5358930" cy="5426670"/>
          </a:xfrm>
        </p:grpSpPr>
        <p:sp>
          <p:nvSpPr>
            <p:cNvPr id="3" name="Freeform 24"/>
            <p:cNvSpPr>
              <a:spLocks/>
            </p:cNvSpPr>
            <p:nvPr/>
          </p:nvSpPr>
          <p:spPr bwMode="auto">
            <a:xfrm>
              <a:off x="4559300" y="1414920"/>
              <a:ext cx="1743075" cy="1863724"/>
            </a:xfrm>
            <a:custGeom>
              <a:avLst/>
              <a:gdLst>
                <a:gd name="T0" fmla="*/ 0 w 549"/>
                <a:gd name="T1" fmla="*/ 508 h 587"/>
                <a:gd name="T2" fmla="*/ 0 w 549"/>
                <a:gd name="T3" fmla="*/ 508 h 587"/>
                <a:gd name="T4" fmla="*/ 14 w 549"/>
                <a:gd name="T5" fmla="*/ 508 h 587"/>
                <a:gd name="T6" fmla="*/ 27 w 549"/>
                <a:gd name="T7" fmla="*/ 509 h 587"/>
                <a:gd name="T8" fmla="*/ 41 w 549"/>
                <a:gd name="T9" fmla="*/ 511 h 587"/>
                <a:gd name="T10" fmla="*/ 55 w 549"/>
                <a:gd name="T11" fmla="*/ 513 h 587"/>
                <a:gd name="T12" fmla="*/ 67 w 549"/>
                <a:gd name="T13" fmla="*/ 516 h 587"/>
                <a:gd name="T14" fmla="*/ 80 w 549"/>
                <a:gd name="T15" fmla="*/ 519 h 587"/>
                <a:gd name="T16" fmla="*/ 92 w 549"/>
                <a:gd name="T17" fmla="*/ 524 h 587"/>
                <a:gd name="T18" fmla="*/ 104 w 549"/>
                <a:gd name="T19" fmla="*/ 529 h 587"/>
                <a:gd name="T20" fmla="*/ 117 w 549"/>
                <a:gd name="T21" fmla="*/ 534 h 587"/>
                <a:gd name="T22" fmla="*/ 128 w 549"/>
                <a:gd name="T23" fmla="*/ 540 h 587"/>
                <a:gd name="T24" fmla="*/ 150 w 549"/>
                <a:gd name="T25" fmla="*/ 553 h 587"/>
                <a:gd name="T26" fmla="*/ 170 w 549"/>
                <a:gd name="T27" fmla="*/ 569 h 587"/>
                <a:gd name="T28" fmla="*/ 189 w 549"/>
                <a:gd name="T29" fmla="*/ 587 h 587"/>
                <a:gd name="T30" fmla="*/ 549 w 549"/>
                <a:gd name="T31" fmla="*/ 227 h 587"/>
                <a:gd name="T32" fmla="*/ 321 w 549"/>
                <a:gd name="T33" fmla="*/ 0 h 587"/>
                <a:gd name="T34" fmla="*/ 0 w 549"/>
                <a:gd name="T35" fmla="*/ 0 h 587"/>
                <a:gd name="T36" fmla="*/ 0 w 549"/>
                <a:gd name="T37" fmla="*/ 508 h 587"/>
                <a:gd name="T38" fmla="*/ 0 w 549"/>
                <a:gd name="T39" fmla="*/ 508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9" h="587">
                  <a:moveTo>
                    <a:pt x="0" y="508"/>
                  </a:moveTo>
                  <a:lnTo>
                    <a:pt x="0" y="508"/>
                  </a:lnTo>
                  <a:lnTo>
                    <a:pt x="14" y="508"/>
                  </a:lnTo>
                  <a:lnTo>
                    <a:pt x="27" y="509"/>
                  </a:lnTo>
                  <a:lnTo>
                    <a:pt x="41" y="511"/>
                  </a:lnTo>
                  <a:lnTo>
                    <a:pt x="55" y="513"/>
                  </a:lnTo>
                  <a:lnTo>
                    <a:pt x="67" y="516"/>
                  </a:lnTo>
                  <a:lnTo>
                    <a:pt x="80" y="519"/>
                  </a:lnTo>
                  <a:lnTo>
                    <a:pt x="92" y="524"/>
                  </a:lnTo>
                  <a:lnTo>
                    <a:pt x="104" y="529"/>
                  </a:lnTo>
                  <a:lnTo>
                    <a:pt x="117" y="534"/>
                  </a:lnTo>
                  <a:lnTo>
                    <a:pt x="128" y="540"/>
                  </a:lnTo>
                  <a:lnTo>
                    <a:pt x="150" y="553"/>
                  </a:lnTo>
                  <a:lnTo>
                    <a:pt x="170" y="569"/>
                  </a:lnTo>
                  <a:lnTo>
                    <a:pt x="189" y="587"/>
                  </a:lnTo>
                  <a:lnTo>
                    <a:pt x="549" y="227"/>
                  </a:lnTo>
                  <a:lnTo>
                    <a:pt x="321" y="0"/>
                  </a:lnTo>
                  <a:lnTo>
                    <a:pt x="0" y="0"/>
                  </a:lnTo>
                  <a:lnTo>
                    <a:pt x="0" y="508"/>
                  </a:lnTo>
                  <a:lnTo>
                    <a:pt x="0" y="508"/>
                  </a:lnTo>
                  <a:close/>
                </a:path>
              </a:pathLst>
            </a:custGeom>
            <a:solidFill>
              <a:srgbClr val="0000FF"/>
            </a:solidFill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" name="Freeform 25"/>
            <p:cNvSpPr>
              <a:spLocks/>
            </p:cNvSpPr>
            <p:nvPr/>
          </p:nvSpPr>
          <p:spPr bwMode="auto">
            <a:xfrm>
              <a:off x="1828800" y="2342112"/>
              <a:ext cx="1860550" cy="1739899"/>
            </a:xfrm>
            <a:custGeom>
              <a:avLst/>
              <a:gdLst>
                <a:gd name="T0" fmla="*/ 586 w 586"/>
                <a:gd name="T1" fmla="*/ 360 h 548"/>
                <a:gd name="T2" fmla="*/ 228 w 586"/>
                <a:gd name="T3" fmla="*/ 0 h 548"/>
                <a:gd name="T4" fmla="*/ 0 w 586"/>
                <a:gd name="T5" fmla="*/ 227 h 548"/>
                <a:gd name="T6" fmla="*/ 0 w 586"/>
                <a:gd name="T7" fmla="*/ 548 h 548"/>
                <a:gd name="T8" fmla="*/ 508 w 586"/>
                <a:gd name="T9" fmla="*/ 548 h 548"/>
                <a:gd name="T10" fmla="*/ 508 w 586"/>
                <a:gd name="T11" fmla="*/ 548 h 548"/>
                <a:gd name="T12" fmla="*/ 509 w 586"/>
                <a:gd name="T13" fmla="*/ 535 h 548"/>
                <a:gd name="T14" fmla="*/ 510 w 586"/>
                <a:gd name="T15" fmla="*/ 521 h 548"/>
                <a:gd name="T16" fmla="*/ 511 w 586"/>
                <a:gd name="T17" fmla="*/ 507 h 548"/>
                <a:gd name="T18" fmla="*/ 513 w 586"/>
                <a:gd name="T19" fmla="*/ 494 h 548"/>
                <a:gd name="T20" fmla="*/ 516 w 586"/>
                <a:gd name="T21" fmla="*/ 481 h 548"/>
                <a:gd name="T22" fmla="*/ 520 w 586"/>
                <a:gd name="T23" fmla="*/ 469 h 548"/>
                <a:gd name="T24" fmla="*/ 524 w 586"/>
                <a:gd name="T25" fmla="*/ 456 h 548"/>
                <a:gd name="T26" fmla="*/ 529 w 586"/>
                <a:gd name="T27" fmla="*/ 445 h 548"/>
                <a:gd name="T28" fmla="*/ 534 w 586"/>
                <a:gd name="T29" fmla="*/ 432 h 548"/>
                <a:gd name="T30" fmla="*/ 540 w 586"/>
                <a:gd name="T31" fmla="*/ 420 h 548"/>
                <a:gd name="T32" fmla="*/ 554 w 586"/>
                <a:gd name="T33" fmla="*/ 398 h 548"/>
                <a:gd name="T34" fmla="*/ 568 w 586"/>
                <a:gd name="T35" fmla="*/ 378 h 548"/>
                <a:gd name="T36" fmla="*/ 586 w 586"/>
                <a:gd name="T37" fmla="*/ 360 h 548"/>
                <a:gd name="T38" fmla="*/ 586 w 586"/>
                <a:gd name="T39" fmla="*/ 36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86" h="548">
                  <a:moveTo>
                    <a:pt x="586" y="360"/>
                  </a:moveTo>
                  <a:lnTo>
                    <a:pt x="228" y="0"/>
                  </a:lnTo>
                  <a:lnTo>
                    <a:pt x="0" y="227"/>
                  </a:lnTo>
                  <a:lnTo>
                    <a:pt x="0" y="548"/>
                  </a:lnTo>
                  <a:lnTo>
                    <a:pt x="508" y="548"/>
                  </a:lnTo>
                  <a:lnTo>
                    <a:pt x="508" y="548"/>
                  </a:lnTo>
                  <a:lnTo>
                    <a:pt x="509" y="535"/>
                  </a:lnTo>
                  <a:lnTo>
                    <a:pt x="510" y="521"/>
                  </a:lnTo>
                  <a:lnTo>
                    <a:pt x="511" y="507"/>
                  </a:lnTo>
                  <a:lnTo>
                    <a:pt x="513" y="494"/>
                  </a:lnTo>
                  <a:lnTo>
                    <a:pt x="516" y="481"/>
                  </a:lnTo>
                  <a:lnTo>
                    <a:pt x="520" y="469"/>
                  </a:lnTo>
                  <a:lnTo>
                    <a:pt x="524" y="456"/>
                  </a:lnTo>
                  <a:lnTo>
                    <a:pt x="529" y="445"/>
                  </a:lnTo>
                  <a:lnTo>
                    <a:pt x="534" y="432"/>
                  </a:lnTo>
                  <a:lnTo>
                    <a:pt x="540" y="420"/>
                  </a:lnTo>
                  <a:lnTo>
                    <a:pt x="554" y="398"/>
                  </a:lnTo>
                  <a:lnTo>
                    <a:pt x="568" y="378"/>
                  </a:lnTo>
                  <a:lnTo>
                    <a:pt x="586" y="360"/>
                  </a:lnTo>
                  <a:lnTo>
                    <a:pt x="586" y="360"/>
                  </a:lnTo>
                  <a:close/>
                </a:path>
              </a:pathLst>
            </a:custGeom>
            <a:solidFill>
              <a:srgbClr val="9966FF"/>
            </a:solidFill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" name="Freeform 26"/>
            <p:cNvSpPr>
              <a:spLocks/>
            </p:cNvSpPr>
            <p:nvPr/>
          </p:nvSpPr>
          <p:spPr bwMode="auto">
            <a:xfrm>
              <a:off x="2654300" y="1414920"/>
              <a:ext cx="1736725" cy="1863724"/>
            </a:xfrm>
            <a:custGeom>
              <a:avLst/>
              <a:gdLst>
                <a:gd name="T0" fmla="*/ 547 w 547"/>
                <a:gd name="T1" fmla="*/ 508 h 587"/>
                <a:gd name="T2" fmla="*/ 547 w 547"/>
                <a:gd name="T3" fmla="*/ 0 h 587"/>
                <a:gd name="T4" fmla="*/ 226 w 547"/>
                <a:gd name="T5" fmla="*/ 0 h 587"/>
                <a:gd name="T6" fmla="*/ 0 w 547"/>
                <a:gd name="T7" fmla="*/ 227 h 587"/>
                <a:gd name="T8" fmla="*/ 358 w 547"/>
                <a:gd name="T9" fmla="*/ 587 h 587"/>
                <a:gd name="T10" fmla="*/ 358 w 547"/>
                <a:gd name="T11" fmla="*/ 587 h 587"/>
                <a:gd name="T12" fmla="*/ 377 w 547"/>
                <a:gd name="T13" fmla="*/ 569 h 587"/>
                <a:gd name="T14" fmla="*/ 398 w 547"/>
                <a:gd name="T15" fmla="*/ 553 h 587"/>
                <a:gd name="T16" fmla="*/ 420 w 547"/>
                <a:gd name="T17" fmla="*/ 540 h 587"/>
                <a:gd name="T18" fmla="*/ 432 w 547"/>
                <a:gd name="T19" fmla="*/ 534 h 587"/>
                <a:gd name="T20" fmla="*/ 443 w 547"/>
                <a:gd name="T21" fmla="*/ 529 h 587"/>
                <a:gd name="T22" fmla="*/ 456 w 547"/>
                <a:gd name="T23" fmla="*/ 524 h 587"/>
                <a:gd name="T24" fmla="*/ 467 w 547"/>
                <a:gd name="T25" fmla="*/ 519 h 587"/>
                <a:gd name="T26" fmla="*/ 480 w 547"/>
                <a:gd name="T27" fmla="*/ 516 h 587"/>
                <a:gd name="T28" fmla="*/ 494 w 547"/>
                <a:gd name="T29" fmla="*/ 513 h 587"/>
                <a:gd name="T30" fmla="*/ 506 w 547"/>
                <a:gd name="T31" fmla="*/ 511 h 587"/>
                <a:gd name="T32" fmla="*/ 520 w 547"/>
                <a:gd name="T33" fmla="*/ 509 h 587"/>
                <a:gd name="T34" fmla="*/ 533 w 547"/>
                <a:gd name="T35" fmla="*/ 508 h 587"/>
                <a:gd name="T36" fmla="*/ 547 w 547"/>
                <a:gd name="T37" fmla="*/ 508 h 587"/>
                <a:gd name="T38" fmla="*/ 547 w 547"/>
                <a:gd name="T39" fmla="*/ 508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7" h="587">
                  <a:moveTo>
                    <a:pt x="547" y="508"/>
                  </a:moveTo>
                  <a:lnTo>
                    <a:pt x="547" y="0"/>
                  </a:lnTo>
                  <a:lnTo>
                    <a:pt x="226" y="0"/>
                  </a:lnTo>
                  <a:lnTo>
                    <a:pt x="0" y="227"/>
                  </a:lnTo>
                  <a:lnTo>
                    <a:pt x="358" y="587"/>
                  </a:lnTo>
                  <a:lnTo>
                    <a:pt x="358" y="587"/>
                  </a:lnTo>
                  <a:lnTo>
                    <a:pt x="377" y="569"/>
                  </a:lnTo>
                  <a:lnTo>
                    <a:pt x="398" y="553"/>
                  </a:lnTo>
                  <a:lnTo>
                    <a:pt x="420" y="540"/>
                  </a:lnTo>
                  <a:lnTo>
                    <a:pt x="432" y="534"/>
                  </a:lnTo>
                  <a:lnTo>
                    <a:pt x="443" y="529"/>
                  </a:lnTo>
                  <a:lnTo>
                    <a:pt x="456" y="524"/>
                  </a:lnTo>
                  <a:lnTo>
                    <a:pt x="467" y="519"/>
                  </a:lnTo>
                  <a:lnTo>
                    <a:pt x="480" y="516"/>
                  </a:lnTo>
                  <a:lnTo>
                    <a:pt x="494" y="513"/>
                  </a:lnTo>
                  <a:lnTo>
                    <a:pt x="506" y="511"/>
                  </a:lnTo>
                  <a:lnTo>
                    <a:pt x="520" y="509"/>
                  </a:lnTo>
                  <a:lnTo>
                    <a:pt x="533" y="508"/>
                  </a:lnTo>
                  <a:lnTo>
                    <a:pt x="547" y="508"/>
                  </a:lnTo>
                  <a:lnTo>
                    <a:pt x="547" y="508"/>
                  </a:lnTo>
                  <a:close/>
                </a:path>
              </a:pathLst>
            </a:custGeom>
            <a:solidFill>
              <a:srgbClr val="3366FF"/>
            </a:solidFill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" name="Freeform 27"/>
            <p:cNvSpPr>
              <a:spLocks/>
            </p:cNvSpPr>
            <p:nvPr/>
          </p:nvSpPr>
          <p:spPr bwMode="auto">
            <a:xfrm>
              <a:off x="5302250" y="2270789"/>
              <a:ext cx="1860550" cy="1739900"/>
            </a:xfrm>
            <a:custGeom>
              <a:avLst/>
              <a:gdLst>
                <a:gd name="T0" fmla="*/ 79 w 586"/>
                <a:gd name="T1" fmla="*/ 548 h 548"/>
                <a:gd name="T2" fmla="*/ 586 w 586"/>
                <a:gd name="T3" fmla="*/ 548 h 548"/>
                <a:gd name="T4" fmla="*/ 586 w 586"/>
                <a:gd name="T5" fmla="*/ 227 h 548"/>
                <a:gd name="T6" fmla="*/ 360 w 586"/>
                <a:gd name="T7" fmla="*/ 0 h 548"/>
                <a:gd name="T8" fmla="*/ 0 w 586"/>
                <a:gd name="T9" fmla="*/ 360 h 548"/>
                <a:gd name="T10" fmla="*/ 0 w 586"/>
                <a:gd name="T11" fmla="*/ 360 h 548"/>
                <a:gd name="T12" fmla="*/ 18 w 586"/>
                <a:gd name="T13" fmla="*/ 378 h 548"/>
                <a:gd name="T14" fmla="*/ 33 w 586"/>
                <a:gd name="T15" fmla="*/ 398 h 548"/>
                <a:gd name="T16" fmla="*/ 46 w 586"/>
                <a:gd name="T17" fmla="*/ 420 h 548"/>
                <a:gd name="T18" fmla="*/ 52 w 586"/>
                <a:gd name="T19" fmla="*/ 432 h 548"/>
                <a:gd name="T20" fmla="*/ 58 w 586"/>
                <a:gd name="T21" fmla="*/ 445 h 548"/>
                <a:gd name="T22" fmla="*/ 63 w 586"/>
                <a:gd name="T23" fmla="*/ 456 h 548"/>
                <a:gd name="T24" fmla="*/ 67 w 586"/>
                <a:gd name="T25" fmla="*/ 469 h 548"/>
                <a:gd name="T26" fmla="*/ 70 w 586"/>
                <a:gd name="T27" fmla="*/ 481 h 548"/>
                <a:gd name="T28" fmla="*/ 73 w 586"/>
                <a:gd name="T29" fmla="*/ 494 h 548"/>
                <a:gd name="T30" fmla="*/ 75 w 586"/>
                <a:gd name="T31" fmla="*/ 507 h 548"/>
                <a:gd name="T32" fmla="*/ 78 w 586"/>
                <a:gd name="T33" fmla="*/ 521 h 548"/>
                <a:gd name="T34" fmla="*/ 79 w 586"/>
                <a:gd name="T35" fmla="*/ 535 h 548"/>
                <a:gd name="T36" fmla="*/ 79 w 586"/>
                <a:gd name="T37" fmla="*/ 548 h 548"/>
                <a:gd name="T38" fmla="*/ 79 w 586"/>
                <a:gd name="T39" fmla="*/ 548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86" h="548">
                  <a:moveTo>
                    <a:pt x="79" y="548"/>
                  </a:moveTo>
                  <a:lnTo>
                    <a:pt x="586" y="548"/>
                  </a:lnTo>
                  <a:lnTo>
                    <a:pt x="586" y="227"/>
                  </a:lnTo>
                  <a:lnTo>
                    <a:pt x="360" y="0"/>
                  </a:lnTo>
                  <a:lnTo>
                    <a:pt x="0" y="360"/>
                  </a:lnTo>
                  <a:lnTo>
                    <a:pt x="0" y="360"/>
                  </a:lnTo>
                  <a:lnTo>
                    <a:pt x="18" y="378"/>
                  </a:lnTo>
                  <a:lnTo>
                    <a:pt x="33" y="398"/>
                  </a:lnTo>
                  <a:lnTo>
                    <a:pt x="46" y="420"/>
                  </a:lnTo>
                  <a:lnTo>
                    <a:pt x="52" y="432"/>
                  </a:lnTo>
                  <a:lnTo>
                    <a:pt x="58" y="445"/>
                  </a:lnTo>
                  <a:lnTo>
                    <a:pt x="63" y="456"/>
                  </a:lnTo>
                  <a:lnTo>
                    <a:pt x="67" y="469"/>
                  </a:lnTo>
                  <a:lnTo>
                    <a:pt x="70" y="481"/>
                  </a:lnTo>
                  <a:lnTo>
                    <a:pt x="73" y="494"/>
                  </a:lnTo>
                  <a:lnTo>
                    <a:pt x="75" y="507"/>
                  </a:lnTo>
                  <a:lnTo>
                    <a:pt x="78" y="521"/>
                  </a:lnTo>
                  <a:lnTo>
                    <a:pt x="79" y="535"/>
                  </a:lnTo>
                  <a:lnTo>
                    <a:pt x="79" y="548"/>
                  </a:lnTo>
                  <a:lnTo>
                    <a:pt x="79" y="548"/>
                  </a:lnTo>
                  <a:close/>
                </a:path>
              </a:pathLst>
            </a:custGeom>
            <a:solidFill>
              <a:srgbClr val="00FF00"/>
            </a:solidFill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" name="Freeform 28"/>
            <p:cNvSpPr>
              <a:spLocks/>
            </p:cNvSpPr>
            <p:nvPr/>
          </p:nvSpPr>
          <p:spPr bwMode="auto">
            <a:xfrm>
              <a:off x="5327180" y="4239656"/>
              <a:ext cx="1860550" cy="1739899"/>
            </a:xfrm>
            <a:custGeom>
              <a:avLst/>
              <a:gdLst>
                <a:gd name="T0" fmla="*/ 586 w 586"/>
                <a:gd name="T1" fmla="*/ 0 h 548"/>
                <a:gd name="T2" fmla="*/ 79 w 586"/>
                <a:gd name="T3" fmla="*/ 0 h 548"/>
                <a:gd name="T4" fmla="*/ 79 w 586"/>
                <a:gd name="T5" fmla="*/ 0 h 548"/>
                <a:gd name="T6" fmla="*/ 79 w 586"/>
                <a:gd name="T7" fmla="*/ 14 h 548"/>
                <a:gd name="T8" fmla="*/ 78 w 586"/>
                <a:gd name="T9" fmla="*/ 28 h 548"/>
                <a:gd name="T10" fmla="*/ 75 w 586"/>
                <a:gd name="T11" fmla="*/ 41 h 548"/>
                <a:gd name="T12" fmla="*/ 73 w 586"/>
                <a:gd name="T13" fmla="*/ 54 h 548"/>
                <a:gd name="T14" fmla="*/ 70 w 586"/>
                <a:gd name="T15" fmla="*/ 67 h 548"/>
                <a:gd name="T16" fmla="*/ 67 w 586"/>
                <a:gd name="T17" fmla="*/ 80 h 548"/>
                <a:gd name="T18" fmla="*/ 63 w 586"/>
                <a:gd name="T19" fmla="*/ 92 h 548"/>
                <a:gd name="T20" fmla="*/ 58 w 586"/>
                <a:gd name="T21" fmla="*/ 104 h 548"/>
                <a:gd name="T22" fmla="*/ 52 w 586"/>
                <a:gd name="T23" fmla="*/ 116 h 548"/>
                <a:gd name="T24" fmla="*/ 46 w 586"/>
                <a:gd name="T25" fmla="*/ 127 h 548"/>
                <a:gd name="T26" fmla="*/ 33 w 586"/>
                <a:gd name="T27" fmla="*/ 149 h 548"/>
                <a:gd name="T28" fmla="*/ 18 w 586"/>
                <a:gd name="T29" fmla="*/ 170 h 548"/>
                <a:gd name="T30" fmla="*/ 0 w 586"/>
                <a:gd name="T31" fmla="*/ 189 h 548"/>
                <a:gd name="T32" fmla="*/ 360 w 586"/>
                <a:gd name="T33" fmla="*/ 548 h 548"/>
                <a:gd name="T34" fmla="*/ 586 w 586"/>
                <a:gd name="T35" fmla="*/ 321 h 548"/>
                <a:gd name="T36" fmla="*/ 586 w 586"/>
                <a:gd name="T37" fmla="*/ 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86" h="548">
                  <a:moveTo>
                    <a:pt x="586" y="0"/>
                  </a:moveTo>
                  <a:lnTo>
                    <a:pt x="79" y="0"/>
                  </a:lnTo>
                  <a:lnTo>
                    <a:pt x="79" y="0"/>
                  </a:lnTo>
                  <a:lnTo>
                    <a:pt x="79" y="14"/>
                  </a:lnTo>
                  <a:lnTo>
                    <a:pt x="78" y="28"/>
                  </a:lnTo>
                  <a:lnTo>
                    <a:pt x="75" y="41"/>
                  </a:lnTo>
                  <a:lnTo>
                    <a:pt x="73" y="54"/>
                  </a:lnTo>
                  <a:lnTo>
                    <a:pt x="70" y="67"/>
                  </a:lnTo>
                  <a:lnTo>
                    <a:pt x="67" y="80"/>
                  </a:lnTo>
                  <a:lnTo>
                    <a:pt x="63" y="92"/>
                  </a:lnTo>
                  <a:lnTo>
                    <a:pt x="58" y="104"/>
                  </a:lnTo>
                  <a:lnTo>
                    <a:pt x="52" y="116"/>
                  </a:lnTo>
                  <a:lnTo>
                    <a:pt x="46" y="127"/>
                  </a:lnTo>
                  <a:lnTo>
                    <a:pt x="33" y="149"/>
                  </a:lnTo>
                  <a:lnTo>
                    <a:pt x="18" y="170"/>
                  </a:lnTo>
                  <a:lnTo>
                    <a:pt x="0" y="189"/>
                  </a:lnTo>
                  <a:lnTo>
                    <a:pt x="360" y="548"/>
                  </a:lnTo>
                  <a:lnTo>
                    <a:pt x="586" y="321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" name="Freeform 29"/>
            <p:cNvSpPr>
              <a:spLocks/>
            </p:cNvSpPr>
            <p:nvPr/>
          </p:nvSpPr>
          <p:spPr bwMode="auto">
            <a:xfrm>
              <a:off x="4686300" y="4974875"/>
              <a:ext cx="1743075" cy="1860549"/>
            </a:xfrm>
            <a:custGeom>
              <a:avLst/>
              <a:gdLst>
                <a:gd name="T0" fmla="*/ 0 w 549"/>
                <a:gd name="T1" fmla="*/ 79 h 586"/>
                <a:gd name="T2" fmla="*/ 0 w 549"/>
                <a:gd name="T3" fmla="*/ 79 h 586"/>
                <a:gd name="T4" fmla="*/ 0 w 549"/>
                <a:gd name="T5" fmla="*/ 586 h 586"/>
                <a:gd name="T6" fmla="*/ 321 w 549"/>
                <a:gd name="T7" fmla="*/ 586 h 586"/>
                <a:gd name="T8" fmla="*/ 549 w 549"/>
                <a:gd name="T9" fmla="*/ 359 h 586"/>
                <a:gd name="T10" fmla="*/ 189 w 549"/>
                <a:gd name="T11" fmla="*/ 0 h 586"/>
                <a:gd name="T12" fmla="*/ 189 w 549"/>
                <a:gd name="T13" fmla="*/ 0 h 586"/>
                <a:gd name="T14" fmla="*/ 170 w 549"/>
                <a:gd name="T15" fmla="*/ 18 h 586"/>
                <a:gd name="T16" fmla="*/ 150 w 549"/>
                <a:gd name="T17" fmla="*/ 33 h 586"/>
                <a:gd name="T18" fmla="*/ 128 w 549"/>
                <a:gd name="T19" fmla="*/ 46 h 586"/>
                <a:gd name="T20" fmla="*/ 117 w 549"/>
                <a:gd name="T21" fmla="*/ 53 h 586"/>
                <a:gd name="T22" fmla="*/ 104 w 549"/>
                <a:gd name="T23" fmla="*/ 58 h 586"/>
                <a:gd name="T24" fmla="*/ 92 w 549"/>
                <a:gd name="T25" fmla="*/ 62 h 586"/>
                <a:gd name="T26" fmla="*/ 80 w 549"/>
                <a:gd name="T27" fmla="*/ 66 h 586"/>
                <a:gd name="T28" fmla="*/ 67 w 549"/>
                <a:gd name="T29" fmla="*/ 70 h 586"/>
                <a:gd name="T30" fmla="*/ 55 w 549"/>
                <a:gd name="T31" fmla="*/ 74 h 586"/>
                <a:gd name="T32" fmla="*/ 41 w 549"/>
                <a:gd name="T33" fmla="*/ 76 h 586"/>
                <a:gd name="T34" fmla="*/ 27 w 549"/>
                <a:gd name="T35" fmla="*/ 77 h 586"/>
                <a:gd name="T36" fmla="*/ 14 w 549"/>
                <a:gd name="T37" fmla="*/ 78 h 586"/>
                <a:gd name="T38" fmla="*/ 0 w 549"/>
                <a:gd name="T39" fmla="*/ 79 h 586"/>
                <a:gd name="T40" fmla="*/ 0 w 549"/>
                <a:gd name="T41" fmla="*/ 79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9" h="586">
                  <a:moveTo>
                    <a:pt x="0" y="79"/>
                  </a:moveTo>
                  <a:lnTo>
                    <a:pt x="0" y="79"/>
                  </a:lnTo>
                  <a:lnTo>
                    <a:pt x="0" y="586"/>
                  </a:lnTo>
                  <a:lnTo>
                    <a:pt x="321" y="586"/>
                  </a:lnTo>
                  <a:lnTo>
                    <a:pt x="549" y="359"/>
                  </a:lnTo>
                  <a:lnTo>
                    <a:pt x="189" y="0"/>
                  </a:lnTo>
                  <a:lnTo>
                    <a:pt x="189" y="0"/>
                  </a:lnTo>
                  <a:lnTo>
                    <a:pt x="170" y="18"/>
                  </a:lnTo>
                  <a:lnTo>
                    <a:pt x="150" y="33"/>
                  </a:lnTo>
                  <a:lnTo>
                    <a:pt x="128" y="46"/>
                  </a:lnTo>
                  <a:lnTo>
                    <a:pt x="117" y="53"/>
                  </a:lnTo>
                  <a:lnTo>
                    <a:pt x="104" y="58"/>
                  </a:lnTo>
                  <a:lnTo>
                    <a:pt x="92" y="62"/>
                  </a:lnTo>
                  <a:lnTo>
                    <a:pt x="80" y="66"/>
                  </a:lnTo>
                  <a:lnTo>
                    <a:pt x="67" y="70"/>
                  </a:lnTo>
                  <a:lnTo>
                    <a:pt x="55" y="74"/>
                  </a:lnTo>
                  <a:lnTo>
                    <a:pt x="41" y="76"/>
                  </a:lnTo>
                  <a:lnTo>
                    <a:pt x="27" y="77"/>
                  </a:lnTo>
                  <a:lnTo>
                    <a:pt x="14" y="78"/>
                  </a:lnTo>
                  <a:lnTo>
                    <a:pt x="0" y="79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FF9900"/>
            </a:solidFill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9" name="Freeform 30"/>
            <p:cNvSpPr>
              <a:spLocks/>
            </p:cNvSpPr>
            <p:nvPr/>
          </p:nvSpPr>
          <p:spPr bwMode="auto">
            <a:xfrm>
              <a:off x="2781300" y="4981041"/>
              <a:ext cx="1736725" cy="1860549"/>
            </a:xfrm>
            <a:custGeom>
              <a:avLst/>
              <a:gdLst>
                <a:gd name="T0" fmla="*/ 358 w 547"/>
                <a:gd name="T1" fmla="*/ 0 h 586"/>
                <a:gd name="T2" fmla="*/ 0 w 547"/>
                <a:gd name="T3" fmla="*/ 359 h 586"/>
                <a:gd name="T4" fmla="*/ 226 w 547"/>
                <a:gd name="T5" fmla="*/ 586 h 586"/>
                <a:gd name="T6" fmla="*/ 547 w 547"/>
                <a:gd name="T7" fmla="*/ 586 h 586"/>
                <a:gd name="T8" fmla="*/ 547 w 547"/>
                <a:gd name="T9" fmla="*/ 79 h 586"/>
                <a:gd name="T10" fmla="*/ 547 w 547"/>
                <a:gd name="T11" fmla="*/ 79 h 586"/>
                <a:gd name="T12" fmla="*/ 533 w 547"/>
                <a:gd name="T13" fmla="*/ 78 h 586"/>
                <a:gd name="T14" fmla="*/ 520 w 547"/>
                <a:gd name="T15" fmla="*/ 77 h 586"/>
                <a:gd name="T16" fmla="*/ 506 w 547"/>
                <a:gd name="T17" fmla="*/ 76 h 586"/>
                <a:gd name="T18" fmla="*/ 494 w 547"/>
                <a:gd name="T19" fmla="*/ 74 h 586"/>
                <a:gd name="T20" fmla="*/ 480 w 547"/>
                <a:gd name="T21" fmla="*/ 70 h 586"/>
                <a:gd name="T22" fmla="*/ 467 w 547"/>
                <a:gd name="T23" fmla="*/ 66 h 586"/>
                <a:gd name="T24" fmla="*/ 456 w 547"/>
                <a:gd name="T25" fmla="*/ 62 h 586"/>
                <a:gd name="T26" fmla="*/ 443 w 547"/>
                <a:gd name="T27" fmla="*/ 58 h 586"/>
                <a:gd name="T28" fmla="*/ 432 w 547"/>
                <a:gd name="T29" fmla="*/ 53 h 586"/>
                <a:gd name="T30" fmla="*/ 420 w 547"/>
                <a:gd name="T31" fmla="*/ 46 h 586"/>
                <a:gd name="T32" fmla="*/ 398 w 547"/>
                <a:gd name="T33" fmla="*/ 33 h 586"/>
                <a:gd name="T34" fmla="*/ 377 w 547"/>
                <a:gd name="T35" fmla="*/ 18 h 586"/>
                <a:gd name="T36" fmla="*/ 358 w 547"/>
                <a:gd name="T37" fmla="*/ 0 h 586"/>
                <a:gd name="T38" fmla="*/ 358 w 547"/>
                <a:gd name="T39" fmla="*/ 0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7" h="586">
                  <a:moveTo>
                    <a:pt x="358" y="0"/>
                  </a:moveTo>
                  <a:lnTo>
                    <a:pt x="0" y="359"/>
                  </a:lnTo>
                  <a:lnTo>
                    <a:pt x="226" y="586"/>
                  </a:lnTo>
                  <a:lnTo>
                    <a:pt x="547" y="586"/>
                  </a:lnTo>
                  <a:lnTo>
                    <a:pt x="547" y="79"/>
                  </a:lnTo>
                  <a:lnTo>
                    <a:pt x="547" y="79"/>
                  </a:lnTo>
                  <a:lnTo>
                    <a:pt x="533" y="78"/>
                  </a:lnTo>
                  <a:lnTo>
                    <a:pt x="520" y="77"/>
                  </a:lnTo>
                  <a:lnTo>
                    <a:pt x="506" y="76"/>
                  </a:lnTo>
                  <a:lnTo>
                    <a:pt x="494" y="74"/>
                  </a:lnTo>
                  <a:lnTo>
                    <a:pt x="480" y="70"/>
                  </a:lnTo>
                  <a:lnTo>
                    <a:pt x="467" y="66"/>
                  </a:lnTo>
                  <a:lnTo>
                    <a:pt x="456" y="62"/>
                  </a:lnTo>
                  <a:lnTo>
                    <a:pt x="443" y="58"/>
                  </a:lnTo>
                  <a:lnTo>
                    <a:pt x="432" y="53"/>
                  </a:lnTo>
                  <a:lnTo>
                    <a:pt x="420" y="46"/>
                  </a:lnTo>
                  <a:lnTo>
                    <a:pt x="398" y="33"/>
                  </a:lnTo>
                  <a:lnTo>
                    <a:pt x="377" y="18"/>
                  </a:lnTo>
                  <a:lnTo>
                    <a:pt x="358" y="0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rgbClr val="EB641B"/>
            </a:solidFill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0" name="Freeform 31"/>
            <p:cNvSpPr>
              <a:spLocks/>
            </p:cNvSpPr>
            <p:nvPr/>
          </p:nvSpPr>
          <p:spPr bwMode="auto">
            <a:xfrm>
              <a:off x="1873250" y="4310979"/>
              <a:ext cx="1860550" cy="1739900"/>
            </a:xfrm>
            <a:custGeom>
              <a:avLst/>
              <a:gdLst>
                <a:gd name="T0" fmla="*/ 508 w 586"/>
                <a:gd name="T1" fmla="*/ 0 h 548"/>
                <a:gd name="T2" fmla="*/ 0 w 586"/>
                <a:gd name="T3" fmla="*/ 0 h 548"/>
                <a:gd name="T4" fmla="*/ 0 w 586"/>
                <a:gd name="T5" fmla="*/ 321 h 548"/>
                <a:gd name="T6" fmla="*/ 228 w 586"/>
                <a:gd name="T7" fmla="*/ 548 h 548"/>
                <a:gd name="T8" fmla="*/ 586 w 586"/>
                <a:gd name="T9" fmla="*/ 189 h 548"/>
                <a:gd name="T10" fmla="*/ 586 w 586"/>
                <a:gd name="T11" fmla="*/ 189 h 548"/>
                <a:gd name="T12" fmla="*/ 568 w 586"/>
                <a:gd name="T13" fmla="*/ 170 h 548"/>
                <a:gd name="T14" fmla="*/ 554 w 586"/>
                <a:gd name="T15" fmla="*/ 149 h 548"/>
                <a:gd name="T16" fmla="*/ 540 w 586"/>
                <a:gd name="T17" fmla="*/ 127 h 548"/>
                <a:gd name="T18" fmla="*/ 534 w 586"/>
                <a:gd name="T19" fmla="*/ 116 h 548"/>
                <a:gd name="T20" fmla="*/ 529 w 586"/>
                <a:gd name="T21" fmla="*/ 104 h 548"/>
                <a:gd name="T22" fmla="*/ 524 w 586"/>
                <a:gd name="T23" fmla="*/ 92 h 548"/>
                <a:gd name="T24" fmla="*/ 520 w 586"/>
                <a:gd name="T25" fmla="*/ 80 h 548"/>
                <a:gd name="T26" fmla="*/ 516 w 586"/>
                <a:gd name="T27" fmla="*/ 67 h 548"/>
                <a:gd name="T28" fmla="*/ 513 w 586"/>
                <a:gd name="T29" fmla="*/ 54 h 548"/>
                <a:gd name="T30" fmla="*/ 511 w 586"/>
                <a:gd name="T31" fmla="*/ 41 h 548"/>
                <a:gd name="T32" fmla="*/ 510 w 586"/>
                <a:gd name="T33" fmla="*/ 28 h 548"/>
                <a:gd name="T34" fmla="*/ 509 w 586"/>
                <a:gd name="T35" fmla="*/ 14 h 548"/>
                <a:gd name="T36" fmla="*/ 508 w 586"/>
                <a:gd name="T37" fmla="*/ 0 h 548"/>
                <a:gd name="T38" fmla="*/ 508 w 586"/>
                <a:gd name="T39" fmla="*/ 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86" h="548">
                  <a:moveTo>
                    <a:pt x="508" y="0"/>
                  </a:moveTo>
                  <a:lnTo>
                    <a:pt x="0" y="0"/>
                  </a:lnTo>
                  <a:lnTo>
                    <a:pt x="0" y="321"/>
                  </a:lnTo>
                  <a:lnTo>
                    <a:pt x="228" y="548"/>
                  </a:lnTo>
                  <a:lnTo>
                    <a:pt x="586" y="189"/>
                  </a:lnTo>
                  <a:lnTo>
                    <a:pt x="586" y="189"/>
                  </a:lnTo>
                  <a:lnTo>
                    <a:pt x="568" y="170"/>
                  </a:lnTo>
                  <a:lnTo>
                    <a:pt x="554" y="149"/>
                  </a:lnTo>
                  <a:lnTo>
                    <a:pt x="540" y="127"/>
                  </a:lnTo>
                  <a:lnTo>
                    <a:pt x="534" y="116"/>
                  </a:lnTo>
                  <a:lnTo>
                    <a:pt x="529" y="104"/>
                  </a:lnTo>
                  <a:lnTo>
                    <a:pt x="524" y="92"/>
                  </a:lnTo>
                  <a:lnTo>
                    <a:pt x="520" y="80"/>
                  </a:lnTo>
                  <a:lnTo>
                    <a:pt x="516" y="67"/>
                  </a:lnTo>
                  <a:lnTo>
                    <a:pt x="513" y="54"/>
                  </a:lnTo>
                  <a:lnTo>
                    <a:pt x="511" y="41"/>
                  </a:lnTo>
                  <a:lnTo>
                    <a:pt x="510" y="28"/>
                  </a:lnTo>
                  <a:lnTo>
                    <a:pt x="509" y="14"/>
                  </a:lnTo>
                  <a:lnTo>
                    <a:pt x="508" y="0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1" name="Rectangle 32"/>
            <p:cNvSpPr>
              <a:spLocks noChangeArrowheads="1"/>
            </p:cNvSpPr>
            <p:nvPr/>
          </p:nvSpPr>
          <p:spPr bwMode="auto">
            <a:xfrm>
              <a:off x="4511675" y="4160838"/>
              <a:ext cx="3175" cy="3175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2" name="Rectangle 33"/>
            <p:cNvSpPr>
              <a:spLocks noChangeArrowheads="1"/>
            </p:cNvSpPr>
            <p:nvPr/>
          </p:nvSpPr>
          <p:spPr bwMode="auto">
            <a:xfrm>
              <a:off x="4511675" y="4160838"/>
              <a:ext cx="3175" cy="3175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3" name="Oval 13"/>
            <p:cNvSpPr/>
            <p:nvPr/>
          </p:nvSpPr>
          <p:spPr>
            <a:xfrm>
              <a:off x="3626966" y="3269303"/>
              <a:ext cx="1700213" cy="1700212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352800" y="2762071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คุณลักษณะ</a:t>
            </a:r>
          </a:p>
          <a:p>
            <a:pPr algn="ctr"/>
            <a:r>
              <a:rPr lang="th-TH" sz="24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อันพึงประสงค์ </a:t>
            </a:r>
          </a:p>
          <a:p>
            <a:pPr algn="ctr"/>
            <a:r>
              <a:rPr lang="th-TH" sz="24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8 ประการ</a:t>
            </a:r>
            <a:endParaRPr lang="th-TH" sz="240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สี่เหลี่ยมผืนผ้า 15"/>
          <p:cNvSpPr>
            <a:spLocks noChangeArrowheads="1"/>
          </p:cNvSpPr>
          <p:nvPr/>
        </p:nvSpPr>
        <p:spPr bwMode="auto">
          <a:xfrm>
            <a:off x="2014030" y="416004"/>
            <a:ext cx="248177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533400" indent="-533400" algn="ctr">
              <a:spcBef>
                <a:spcPts val="1200"/>
              </a:spcBef>
            </a:pPr>
            <a:r>
              <a:rPr lang="th-TH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รักชาติ </a:t>
            </a:r>
            <a:endParaRPr lang="th-TH" b="1" dirty="0" smtClean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33400" indent="-533400" algn="ctr">
              <a:spcBef>
                <a:spcPts val="1200"/>
              </a:spcBef>
            </a:pPr>
            <a:r>
              <a:rPr lang="th-TH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ศาสน์ </a:t>
            </a:r>
            <a:r>
              <a:rPr lang="th-TH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กษัตริย์</a:t>
            </a:r>
            <a:r>
              <a:rPr lang="th-TH" b="1" dirty="0">
                <a:solidFill>
                  <a:srgbClr val="00051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17" name="สี่เหลี่ยมผืนผ้า 16"/>
          <p:cNvSpPr>
            <a:spLocks noChangeArrowheads="1"/>
          </p:cNvSpPr>
          <p:nvPr/>
        </p:nvSpPr>
        <p:spPr bwMode="auto">
          <a:xfrm>
            <a:off x="609600" y="2466975"/>
            <a:ext cx="229421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ซื่อสัตย์สุจริต</a:t>
            </a:r>
            <a:endParaRPr lang="th-TH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สี่เหลี่ยมผืนผ้า 17"/>
          <p:cNvSpPr>
            <a:spLocks noChangeArrowheads="1"/>
          </p:cNvSpPr>
          <p:nvPr/>
        </p:nvSpPr>
        <p:spPr bwMode="auto">
          <a:xfrm>
            <a:off x="1066800" y="4038600"/>
            <a:ext cx="12041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b="1" dirty="0">
                <a:solidFill>
                  <a:srgbClr val="00051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มีวินัย </a:t>
            </a:r>
            <a:endParaRPr lang="th-TH" dirty="0">
              <a:solidFill>
                <a:srgbClr val="00051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9" name="สี่เหลี่ยมผืนผ้า 18"/>
          <p:cNvSpPr>
            <a:spLocks noChangeArrowheads="1"/>
          </p:cNvSpPr>
          <p:nvPr/>
        </p:nvSpPr>
        <p:spPr bwMode="auto">
          <a:xfrm>
            <a:off x="2743200" y="5344180"/>
            <a:ext cx="16049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b="1" dirty="0">
                <a:solidFill>
                  <a:srgbClr val="00051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ใฝ่เรียนรู้</a:t>
            </a:r>
            <a:endParaRPr lang="th-TH" dirty="0">
              <a:solidFill>
                <a:srgbClr val="00051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3" name="สี่เหลี่ยมผืนผ้า 48"/>
          <p:cNvSpPr>
            <a:spLocks noChangeArrowheads="1"/>
          </p:cNvSpPr>
          <p:nvPr/>
        </p:nvSpPr>
        <p:spPr bwMode="auto">
          <a:xfrm>
            <a:off x="4856788" y="457200"/>
            <a:ext cx="154401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533400" indent="-533400">
              <a:spcBef>
                <a:spcPts val="1200"/>
              </a:spcBef>
            </a:pPr>
            <a:r>
              <a:rPr lang="th-TH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อยู่อย่าง</a:t>
            </a:r>
          </a:p>
          <a:p>
            <a:pPr marL="533400" indent="-533400">
              <a:spcBef>
                <a:spcPts val="1200"/>
              </a:spcBef>
            </a:pPr>
            <a:r>
              <a:rPr lang="th-TH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พอเพียง</a:t>
            </a:r>
            <a:endParaRPr lang="th-TH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4" name="สี่เหลี่ยมผืนผ้า 49"/>
          <p:cNvSpPr>
            <a:spLocks noChangeArrowheads="1"/>
          </p:cNvSpPr>
          <p:nvPr/>
        </p:nvSpPr>
        <p:spPr bwMode="auto">
          <a:xfrm>
            <a:off x="6151158" y="2057400"/>
            <a:ext cx="230704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th-TH" b="1" dirty="0" smtClean="0">
                <a:solidFill>
                  <a:srgbClr val="00051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มุ่งมั่น</a:t>
            </a:r>
          </a:p>
          <a:p>
            <a:pPr algn="ctr"/>
            <a:r>
              <a:rPr lang="th-TH" b="1" dirty="0" smtClean="0">
                <a:solidFill>
                  <a:srgbClr val="00051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ใน</a:t>
            </a:r>
            <a:r>
              <a:rPr lang="th-TH" b="1" dirty="0">
                <a:solidFill>
                  <a:srgbClr val="00051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การทำงาน</a:t>
            </a:r>
            <a:endParaRPr lang="th-TH" dirty="0">
              <a:solidFill>
                <a:srgbClr val="00051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5" name="สี่เหลี่ยมผืนผ้า 51"/>
          <p:cNvSpPr>
            <a:spLocks noChangeArrowheads="1"/>
          </p:cNvSpPr>
          <p:nvPr/>
        </p:nvSpPr>
        <p:spPr bwMode="auto">
          <a:xfrm>
            <a:off x="4789290" y="5420380"/>
            <a:ext cx="24497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b="1" dirty="0">
                <a:solidFill>
                  <a:srgbClr val="00051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มีจิตสาธารณะ</a:t>
            </a:r>
            <a:endParaRPr lang="th-TH" dirty="0">
              <a:solidFill>
                <a:srgbClr val="00051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6" name="สี่เหลี่ยมผืนผ้า 50"/>
          <p:cNvSpPr>
            <a:spLocks noChangeArrowheads="1"/>
          </p:cNvSpPr>
          <p:nvPr/>
        </p:nvSpPr>
        <p:spPr bwMode="auto">
          <a:xfrm>
            <a:off x="6172200" y="3657600"/>
            <a:ext cx="235352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th-TH" b="1" dirty="0" smtClean="0">
                <a:solidFill>
                  <a:srgbClr val="00051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รัก</a:t>
            </a:r>
          </a:p>
          <a:p>
            <a:pPr algn="ctr"/>
            <a:r>
              <a:rPr lang="th-TH" b="1" dirty="0" smtClean="0">
                <a:solidFill>
                  <a:srgbClr val="00051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ความ</a:t>
            </a:r>
            <a:r>
              <a:rPr lang="th-TH" b="1" dirty="0">
                <a:solidFill>
                  <a:srgbClr val="00051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เป็นไทย</a:t>
            </a:r>
            <a:endParaRPr lang="th-TH" dirty="0">
              <a:solidFill>
                <a:srgbClr val="00051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24581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1"/>
          <p:cNvGrpSpPr/>
          <p:nvPr/>
        </p:nvGrpSpPr>
        <p:grpSpPr>
          <a:xfrm>
            <a:off x="-18255" y="6120825"/>
            <a:ext cx="9049268" cy="584775"/>
            <a:chOff x="-18255" y="6120825"/>
            <a:chExt cx="9049268" cy="584775"/>
          </a:xfrm>
        </p:grpSpPr>
        <p:sp>
          <p:nvSpPr>
            <p:cNvPr id="4" name="TextBox 3"/>
            <p:cNvSpPr txBox="1"/>
            <p:nvPr/>
          </p:nvSpPr>
          <p:spPr>
            <a:xfrm>
              <a:off x="-18255" y="6120825"/>
              <a:ext cx="2285999" cy="584775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ระบบเรียนรู้</a:t>
              </a:r>
              <a:endParaRPr lang="th-TH" sz="3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62200" y="6151602"/>
              <a:ext cx="6668813" cy="55399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th-TH" sz="3000" b="1" dirty="0" smtClean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หลักสูตร</a:t>
              </a:r>
              <a:r>
                <a:rPr lang="th-TH" sz="30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- การเรียนรู้ - การประเมินผล</a:t>
              </a:r>
              <a:endParaRPr lang="th-TH" sz="30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5" name="Content Placeholder 2"/>
          <p:cNvSpPr txBox="1">
            <a:spLocks/>
          </p:cNvSpPr>
          <p:nvPr/>
        </p:nvSpPr>
        <p:spPr>
          <a:xfrm>
            <a:off x="719907" y="418740"/>
            <a:ext cx="8153400" cy="4495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algn="ctr">
              <a:spcBef>
                <a:spcPts val="700"/>
              </a:spcBef>
              <a:buClr>
                <a:srgbClr val="DA1F28"/>
              </a:buClr>
              <a:buSzPct val="60000"/>
              <a:buFont typeface="Wingdings"/>
              <a:buNone/>
              <a:defRPr/>
            </a:pPr>
            <a:r>
              <a:rPr lang="th-TH" sz="6600" b="1" dirty="0" smtClean="0"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สัดส่วนของสิ่งที่นักเรียนต้องเรียนรู้</a:t>
            </a:r>
            <a:r>
              <a:rPr lang="en-US" sz="6600" b="1" dirty="0" smtClean="0"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?</a:t>
            </a:r>
            <a:endParaRPr lang="th-TH" sz="6600" b="1" dirty="0">
              <a:solidFill>
                <a:srgbClr val="FFC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2507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oup 33"/>
          <p:cNvGraphicFramePr>
            <a:graphicFrameLocks noGrp="1"/>
          </p:cNvGraphicFramePr>
          <p:nvPr/>
        </p:nvGraphicFramePr>
        <p:xfrm>
          <a:off x="2370139" y="1071546"/>
          <a:ext cx="6469061" cy="4214842"/>
        </p:xfrm>
        <a:graphic>
          <a:graphicData uri="http://schemas.openxmlformats.org/drawingml/2006/table">
            <a:tbl>
              <a:tblPr/>
              <a:tblGrid>
                <a:gridCol w="6469061"/>
              </a:tblGrid>
              <a:tr h="100434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ngsana New" pitchFamily="18" charset="-34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3879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ngsana New" pitchFamily="18" charset="-34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5080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ngsana New" pitchFamily="18" charset="-34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089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ngsana New" pitchFamily="18" charset="-34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" name="กลุ่ม 11"/>
          <p:cNvGrpSpPr/>
          <p:nvPr/>
        </p:nvGrpSpPr>
        <p:grpSpPr>
          <a:xfrm>
            <a:off x="-76200" y="6120825"/>
            <a:ext cx="9107213" cy="584775"/>
            <a:chOff x="-76200" y="6120825"/>
            <a:chExt cx="9107213" cy="584775"/>
          </a:xfrm>
        </p:grpSpPr>
        <p:sp>
          <p:nvSpPr>
            <p:cNvPr id="4" name="TextBox 3"/>
            <p:cNvSpPr txBox="1"/>
            <p:nvPr/>
          </p:nvSpPr>
          <p:spPr>
            <a:xfrm>
              <a:off x="-76200" y="6120825"/>
              <a:ext cx="22859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ระบบเรียนรู้</a:t>
              </a:r>
              <a:endParaRPr lang="th-TH" sz="32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62200" y="6151602"/>
              <a:ext cx="666881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000" b="1" dirty="0" smtClean="0">
                  <a:solidFill>
                    <a:srgbClr val="C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หลักสูตร </a:t>
              </a:r>
              <a:r>
                <a:rPr lang="th-TH" sz="30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- การเรียนรู้ - การประเมินผล</a:t>
              </a:r>
              <a:endParaRPr lang="th-TH" sz="30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7" name="AutoShape 24"/>
          <p:cNvSpPr>
            <a:spLocks noChangeArrowheads="1"/>
          </p:cNvSpPr>
          <p:nvPr/>
        </p:nvSpPr>
        <p:spPr bwMode="auto">
          <a:xfrm>
            <a:off x="304800" y="1422392"/>
            <a:ext cx="1838308" cy="863608"/>
          </a:xfrm>
          <a:prstGeom prst="roundRect">
            <a:avLst>
              <a:gd name="adj" fmla="val 16667"/>
            </a:avLst>
          </a:prstGeom>
          <a:solidFill>
            <a:srgbClr val="FFCCCC"/>
          </a:solidFill>
          <a:ln w="9525">
            <a:solidFill>
              <a:schemeClr val="tx2"/>
            </a:solidFill>
            <a:round/>
            <a:headEnd/>
            <a:tailEnd/>
          </a:ln>
          <a:effectLst>
            <a:prstShdw prst="shdw17" dist="17961" dir="2700000">
              <a:srgbClr val="997A7A"/>
            </a:prstShdw>
          </a:effectLst>
        </p:spPr>
        <p:txBody>
          <a:bodyPr wrap="none" anchor="ctr"/>
          <a:lstStyle/>
          <a:p>
            <a:endParaRPr lang="th-TH" sz="1800">
              <a:solidFill>
                <a:srgbClr val="FFFFFF"/>
              </a:solidFill>
            </a:endParaRPr>
          </a:p>
        </p:txBody>
      </p:sp>
      <p:sp>
        <p:nvSpPr>
          <p:cNvPr id="8" name="AutoShape 21"/>
          <p:cNvSpPr>
            <a:spLocks noChangeArrowheads="1"/>
          </p:cNvSpPr>
          <p:nvPr/>
        </p:nvSpPr>
        <p:spPr bwMode="auto">
          <a:xfrm>
            <a:off x="152400" y="1492796"/>
            <a:ext cx="2133600" cy="51077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th-TH" sz="2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สาระเพิ่มเติม</a:t>
            </a:r>
            <a:endParaRPr lang="th-TH" sz="2400" b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AutoShape 22"/>
          <p:cNvSpPr>
            <a:spLocks noChangeArrowheads="1"/>
          </p:cNvSpPr>
          <p:nvPr/>
        </p:nvSpPr>
        <p:spPr bwMode="auto">
          <a:xfrm>
            <a:off x="357158" y="4357695"/>
            <a:ext cx="1714512" cy="785818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2"/>
            </a:solidFill>
            <a:round/>
            <a:headEnd/>
            <a:tailEnd/>
          </a:ln>
          <a:effectLst>
            <a:prstShdw prst="shdw17" dist="17961" dir="2700000">
              <a:schemeClr val="folHlink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th-TH" sz="1800">
              <a:solidFill>
                <a:schemeClr val="bg1"/>
              </a:solidFill>
              <a:latin typeface="Arial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1238221" y="76200"/>
            <a:ext cx="760097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th-TH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สาระสำคัญในการเรียนรู้</a:t>
            </a:r>
            <a:r>
              <a:rPr 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th-TH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209536" y="4477416"/>
            <a:ext cx="2000264" cy="637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Core Curriculum</a:t>
            </a:r>
            <a:endParaRPr lang="th-TH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15" name="Rectangle 131"/>
          <p:cNvSpPr>
            <a:spLocks noChangeArrowheads="1"/>
          </p:cNvSpPr>
          <p:nvPr/>
        </p:nvSpPr>
        <p:spPr bwMode="auto">
          <a:xfrm>
            <a:off x="7942263" y="4497399"/>
            <a:ext cx="792162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th-TH" sz="3200" b="1" dirty="0">
                <a:solidFill>
                  <a:srgbClr val="C00000"/>
                </a:solidFill>
                <a:latin typeface="Arial"/>
              </a:rPr>
              <a:t>ป.1-3</a:t>
            </a:r>
          </a:p>
        </p:txBody>
      </p:sp>
      <p:sp>
        <p:nvSpPr>
          <p:cNvPr id="16" name="Rectangle 132"/>
          <p:cNvSpPr>
            <a:spLocks noChangeArrowheads="1"/>
          </p:cNvSpPr>
          <p:nvPr/>
        </p:nvSpPr>
        <p:spPr bwMode="auto">
          <a:xfrm>
            <a:off x="7929586" y="3357562"/>
            <a:ext cx="792163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th-TH" sz="3200" b="1" dirty="0">
                <a:solidFill>
                  <a:srgbClr val="C00000"/>
                </a:solidFill>
                <a:latin typeface="Arial"/>
              </a:rPr>
              <a:t>ป.4-6</a:t>
            </a:r>
          </a:p>
        </p:txBody>
      </p:sp>
      <p:sp>
        <p:nvSpPr>
          <p:cNvPr id="17" name="Rectangle 133"/>
          <p:cNvSpPr>
            <a:spLocks noChangeArrowheads="1"/>
          </p:cNvSpPr>
          <p:nvPr/>
        </p:nvSpPr>
        <p:spPr bwMode="auto">
          <a:xfrm>
            <a:off x="7927975" y="2428868"/>
            <a:ext cx="792163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th-TH" sz="3200" b="1" dirty="0">
                <a:solidFill>
                  <a:srgbClr val="C00000"/>
                </a:solidFill>
                <a:latin typeface="Arial"/>
              </a:rPr>
              <a:t>ม.1-3</a:t>
            </a:r>
          </a:p>
        </p:txBody>
      </p:sp>
      <p:sp>
        <p:nvSpPr>
          <p:cNvPr id="18" name="Rectangle 134"/>
          <p:cNvSpPr>
            <a:spLocks noChangeArrowheads="1"/>
          </p:cNvSpPr>
          <p:nvPr/>
        </p:nvSpPr>
        <p:spPr bwMode="auto">
          <a:xfrm>
            <a:off x="7929586" y="1357298"/>
            <a:ext cx="792162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th-TH" sz="3200" b="1" dirty="0" smtClean="0">
                <a:solidFill>
                  <a:srgbClr val="C00000"/>
                </a:solidFill>
                <a:latin typeface="Arial"/>
              </a:rPr>
              <a:t>ม.</a:t>
            </a:r>
            <a:r>
              <a:rPr lang="th-TH" sz="3200" b="1" dirty="0">
                <a:solidFill>
                  <a:srgbClr val="C00000"/>
                </a:solidFill>
                <a:latin typeface="Arial"/>
              </a:rPr>
              <a:t>4-6</a:t>
            </a:r>
          </a:p>
        </p:txBody>
      </p:sp>
      <p:sp>
        <p:nvSpPr>
          <p:cNvPr id="22" name="AutoShape 3"/>
          <p:cNvSpPr>
            <a:spLocks noChangeArrowheads="1"/>
          </p:cNvSpPr>
          <p:nvPr/>
        </p:nvSpPr>
        <p:spPr bwMode="gray">
          <a:xfrm flipH="1">
            <a:off x="987424" y="2362200"/>
            <a:ext cx="460375" cy="1828800"/>
          </a:xfrm>
          <a:prstGeom prst="upArrow">
            <a:avLst>
              <a:gd name="adj1" fmla="val 51676"/>
              <a:gd name="adj2" fmla="val 100000"/>
            </a:avLst>
          </a:prstGeom>
          <a:solidFill>
            <a:srgbClr val="FF0000"/>
          </a:solidFill>
          <a:ln w="9525" algn="ctr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3" name="แผนผังลำดับงาน: กระบวนการ 22"/>
          <p:cNvSpPr/>
          <p:nvPr/>
        </p:nvSpPr>
        <p:spPr bwMode="gray">
          <a:xfrm>
            <a:off x="2357422" y="1071546"/>
            <a:ext cx="4214842" cy="1071570"/>
          </a:xfrm>
          <a:prstGeom prst="flowChartProcess">
            <a:avLst/>
          </a:prstGeom>
          <a:solidFill>
            <a:srgbClr val="FFCCCC"/>
          </a:solidFill>
          <a:ln>
            <a:solidFill>
              <a:schemeClr val="accent5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 anchor="ctr"/>
          <a:lstStyle/>
          <a:p>
            <a:pPr algn="ctr"/>
            <a:endParaRPr lang="th-TH" sz="1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4" name="แผนผังลำดับงาน: กระบวนการ 23"/>
          <p:cNvSpPr/>
          <p:nvPr/>
        </p:nvSpPr>
        <p:spPr bwMode="gray">
          <a:xfrm>
            <a:off x="2357422" y="2143116"/>
            <a:ext cx="3286148" cy="1071570"/>
          </a:xfrm>
          <a:prstGeom prst="flowChartProcess">
            <a:avLst/>
          </a:prstGeom>
          <a:solidFill>
            <a:srgbClr val="FFCCCC"/>
          </a:solidFill>
          <a:ln>
            <a:solidFill>
              <a:schemeClr val="accent5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 anchor="ctr"/>
          <a:lstStyle/>
          <a:p>
            <a:pPr algn="ctr"/>
            <a:endParaRPr lang="th-TH" sz="1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6" name="แผนผังลำดับงาน: กระบวนการ 25"/>
          <p:cNvSpPr/>
          <p:nvPr/>
        </p:nvSpPr>
        <p:spPr bwMode="gray">
          <a:xfrm>
            <a:off x="2357422" y="3214686"/>
            <a:ext cx="2357454" cy="1071570"/>
          </a:xfrm>
          <a:prstGeom prst="flowChartProcess">
            <a:avLst/>
          </a:prstGeom>
          <a:solidFill>
            <a:srgbClr val="FFCCCC"/>
          </a:solidFill>
          <a:ln>
            <a:solidFill>
              <a:schemeClr val="accent5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 anchor="ctr"/>
          <a:lstStyle/>
          <a:p>
            <a:pPr algn="ctr"/>
            <a:endParaRPr lang="th-TH" sz="1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7" name="แผนผังลำดับงาน: กระบวนการ 26"/>
          <p:cNvSpPr/>
          <p:nvPr/>
        </p:nvSpPr>
        <p:spPr bwMode="gray">
          <a:xfrm>
            <a:off x="2357422" y="4286256"/>
            <a:ext cx="1214446" cy="1000132"/>
          </a:xfrm>
          <a:prstGeom prst="flowChartProcess">
            <a:avLst/>
          </a:prstGeom>
          <a:solidFill>
            <a:srgbClr val="FFCCCC"/>
          </a:solidFill>
          <a:ln>
            <a:solidFill>
              <a:schemeClr val="accent5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 anchor="ctr"/>
          <a:lstStyle/>
          <a:p>
            <a:pPr algn="ctr"/>
            <a:endParaRPr lang="th-TH" sz="1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8" name="แผนผังลำดับงาน: กระบวนการ 27"/>
          <p:cNvSpPr/>
          <p:nvPr/>
        </p:nvSpPr>
        <p:spPr bwMode="gray">
          <a:xfrm>
            <a:off x="5220072" y="1071546"/>
            <a:ext cx="2566638" cy="1071570"/>
          </a:xfrm>
          <a:prstGeom prst="flowChartProcess">
            <a:avLst/>
          </a:prstGeom>
          <a:solidFill>
            <a:srgbClr val="44B9E8"/>
          </a:solidFill>
          <a:ln>
            <a:solidFill>
              <a:schemeClr val="accent5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 anchor="ctr"/>
          <a:lstStyle/>
          <a:p>
            <a:pPr algn="ctr"/>
            <a:endParaRPr lang="th-TH" sz="1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9" name="แผนผังลำดับงาน: กระบวนการ 28"/>
          <p:cNvSpPr/>
          <p:nvPr/>
        </p:nvSpPr>
        <p:spPr bwMode="gray">
          <a:xfrm>
            <a:off x="3275856" y="4286256"/>
            <a:ext cx="4510854" cy="1000132"/>
          </a:xfrm>
          <a:prstGeom prst="flowChartProcess">
            <a:avLst/>
          </a:prstGeom>
          <a:solidFill>
            <a:srgbClr val="44B9E8"/>
          </a:solidFill>
          <a:ln>
            <a:solidFill>
              <a:schemeClr val="accent5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 anchor="ctr"/>
          <a:lstStyle/>
          <a:p>
            <a:pPr algn="ctr"/>
            <a:endParaRPr lang="th-TH" sz="1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0" name="แผนผังลำดับงาน: กระบวนการ 29"/>
          <p:cNvSpPr/>
          <p:nvPr/>
        </p:nvSpPr>
        <p:spPr bwMode="gray">
          <a:xfrm>
            <a:off x="3275856" y="3214686"/>
            <a:ext cx="4510854" cy="1071570"/>
          </a:xfrm>
          <a:prstGeom prst="flowChartProcess">
            <a:avLst/>
          </a:prstGeom>
          <a:solidFill>
            <a:srgbClr val="44B9E8"/>
          </a:solidFill>
          <a:ln>
            <a:solidFill>
              <a:schemeClr val="accent5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 anchor="ctr"/>
          <a:lstStyle/>
          <a:p>
            <a:pPr algn="ctr"/>
            <a:endParaRPr lang="th-TH" sz="1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1" name="แผนผังลำดับงาน: กระบวนการ 30"/>
          <p:cNvSpPr/>
          <p:nvPr/>
        </p:nvSpPr>
        <p:spPr bwMode="gray">
          <a:xfrm>
            <a:off x="4191000" y="2143116"/>
            <a:ext cx="3595710" cy="1072800"/>
          </a:xfrm>
          <a:prstGeom prst="flowChartProcess">
            <a:avLst/>
          </a:prstGeom>
          <a:solidFill>
            <a:srgbClr val="44B9E8"/>
          </a:solidFill>
          <a:ln>
            <a:solidFill>
              <a:schemeClr val="accent5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 anchor="ctr"/>
          <a:lstStyle/>
          <a:p>
            <a:pPr algn="ctr"/>
            <a:endParaRPr lang="th-TH" sz="1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9" name="Text Placeholder 15"/>
          <p:cNvSpPr txBox="1">
            <a:spLocks/>
          </p:cNvSpPr>
          <p:nvPr/>
        </p:nvSpPr>
        <p:spPr>
          <a:xfrm rot="19594966">
            <a:off x="1255404" y="1688179"/>
            <a:ext cx="4635505" cy="785807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algn="ctr">
              <a:spcBef>
                <a:spcPts val="700"/>
              </a:spcBef>
              <a:buClr>
                <a:srgbClr val="DA1F28"/>
              </a:buClr>
              <a:buSzPct val="60000"/>
              <a:buFont typeface="Wingdings"/>
              <a:buNone/>
              <a:defRPr/>
            </a:pPr>
            <a:r>
              <a:rPr lang="th-TH" sz="5400" b="1" dirty="0" smtClean="0">
                <a:solidFill>
                  <a:prstClr val="black"/>
                </a:solidFill>
              </a:rPr>
              <a:t>สาระเพิ่มเติม</a:t>
            </a:r>
            <a:endParaRPr lang="th-TH" sz="5400" b="1" dirty="0">
              <a:solidFill>
                <a:prstClr val="black"/>
              </a:solidFill>
            </a:endParaRPr>
          </a:p>
        </p:txBody>
      </p:sp>
      <p:sp>
        <p:nvSpPr>
          <p:cNvPr id="20" name="Title 14"/>
          <p:cNvSpPr txBox="1">
            <a:spLocks/>
          </p:cNvSpPr>
          <p:nvPr/>
        </p:nvSpPr>
        <p:spPr>
          <a:xfrm rot="19358973">
            <a:off x="3969373" y="3313915"/>
            <a:ext cx="4332004" cy="733600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600" b="1" cap="all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CORE CURRICULUM</a:t>
            </a:r>
            <a:endParaRPr lang="th-TH" sz="3600" b="1" cap="all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00253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0" y="210901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ร้อยละของเวลาเรียน </a:t>
            </a:r>
            <a:r>
              <a:rPr lang="th-TH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ระดับประถมศึกษา</a:t>
            </a:r>
            <a:endParaRPr lang="th-TH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6" name="Picture 2" descr="C:\Users\din\Desktop\รูปภาพ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52502" y="785794"/>
            <a:ext cx="12782550" cy="64119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823292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0" y="210901"/>
            <a:ext cx="9144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4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ร้อยละของเวลาเรียน</a:t>
            </a:r>
            <a:r>
              <a:rPr lang="th-TH" sz="3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ระดับมัธยมศึกษาตอนต้น</a:t>
            </a:r>
            <a:endParaRPr lang="th-TH" sz="3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50" name="Picture 2" descr="C:\Users\din\Desktop\รูปภาพ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0098" y="214290"/>
            <a:ext cx="10358510" cy="70538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420550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0" y="210901"/>
            <a:ext cx="9144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4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ร้อยละของเวลาเรียน</a:t>
            </a:r>
            <a:r>
              <a:rPr lang="th-TH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ระดับมัธยมศึกษาตอนปลาย</a:t>
            </a:r>
            <a:endParaRPr lang="th-TH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074" name="Picture 2" descr="C:\Users\din\Desktop\รูปภาพ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71734" y="1357298"/>
            <a:ext cx="11719966" cy="70009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205264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6"/>
          <p:cNvSpPr/>
          <p:nvPr/>
        </p:nvSpPr>
        <p:spPr>
          <a:xfrm>
            <a:off x="285720" y="1357298"/>
            <a:ext cx="8572560" cy="5072098"/>
          </a:xfrm>
          <a:prstGeom prst="roundRect">
            <a:avLst>
              <a:gd name="adj" fmla="val 6445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4" y="1643050"/>
            <a:ext cx="3314700" cy="4572000"/>
          </a:xfrm>
          <a:prstGeom prst="rect">
            <a:avLst/>
          </a:prstGeom>
        </p:spPr>
      </p:pic>
      <p:sp>
        <p:nvSpPr>
          <p:cNvPr id="7" name="ตัวแทนเนื้อหา 2"/>
          <p:cNvSpPr>
            <a:spLocks noGrp="1"/>
          </p:cNvSpPr>
          <p:nvPr>
            <p:ph idx="1"/>
          </p:nvPr>
        </p:nvSpPr>
        <p:spPr>
          <a:xfrm>
            <a:off x="4619105" y="2571744"/>
            <a:ext cx="3024729" cy="3068266"/>
          </a:xfrm>
        </p:spPr>
        <p:txBody>
          <a:bodyPr/>
          <a:lstStyle/>
          <a:p>
            <a:pPr lvl="1">
              <a:lnSpc>
                <a:spcPct val="100000"/>
              </a:lnSpc>
            </a:pPr>
            <a:r>
              <a:rPr lang="th-TH" sz="48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พุทธิศึกษา</a:t>
            </a:r>
          </a:p>
          <a:p>
            <a:pPr lvl="1">
              <a:lnSpc>
                <a:spcPct val="100000"/>
              </a:lnSpc>
            </a:pPr>
            <a:r>
              <a:rPr lang="th-TH" sz="48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จริยศึกษา</a:t>
            </a:r>
          </a:p>
          <a:p>
            <a:pPr lvl="1">
              <a:lnSpc>
                <a:spcPct val="100000"/>
              </a:lnSpc>
            </a:pPr>
            <a:r>
              <a:rPr lang="th-TH" sz="48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หัตถศึกษา</a:t>
            </a:r>
          </a:p>
          <a:p>
            <a:pPr lvl="1">
              <a:lnSpc>
                <a:spcPct val="100000"/>
              </a:lnSpc>
            </a:pPr>
            <a:r>
              <a:rPr lang="th-TH" sz="48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พลศึกษา</a:t>
            </a:r>
            <a:endParaRPr lang="th-TH" sz="48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ชื่อเรื่อง 1"/>
          <p:cNvSpPr txBox="1">
            <a:spLocks/>
          </p:cNvSpPr>
          <p:nvPr/>
        </p:nvSpPr>
        <p:spPr bwMode="gray">
          <a:xfrm>
            <a:off x="4143372" y="1643050"/>
            <a:ext cx="4392488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itchFamily="34" charset="-34"/>
                <a:ea typeface="+mj-ea"/>
                <a:cs typeface="TH SarabunPSK" pitchFamily="34" charset="-34"/>
              </a:rPr>
              <a:t>พระราชดำรัส  องค์ ๔ การศึกษา</a:t>
            </a:r>
            <a:endParaRPr kumimoji="0" lang="th-TH" sz="3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itchFamily="34" charset="-34"/>
              <a:ea typeface="+mj-ea"/>
              <a:cs typeface="TH SarabunPSK" pitchFamily="34" charset="-34"/>
            </a:endParaRPr>
          </a:p>
        </p:txBody>
      </p:sp>
      <p:sp>
        <p:nvSpPr>
          <p:cNvPr id="9" name="ชื่อเรื่อง 1"/>
          <p:cNvSpPr>
            <a:spLocks noGrp="1"/>
          </p:cNvSpPr>
          <p:nvPr>
            <p:ph type="title"/>
          </p:nvPr>
        </p:nvSpPr>
        <p:spPr>
          <a:xfrm>
            <a:off x="1259632" y="427037"/>
            <a:ext cx="5098318" cy="639763"/>
          </a:xfrm>
        </p:spPr>
        <p:txBody>
          <a:bodyPr/>
          <a:lstStyle/>
          <a:p>
            <a:r>
              <a:rPr lang="th-TH" sz="3600" dirty="0" smtClean="0"/>
              <a:t>ที่มานโยบาย “ลดเวลาเรียน  เพิ่มเวลารู้”</a:t>
            </a:r>
            <a:endParaRPr lang="th-TH" sz="3600" dirty="0"/>
          </a:p>
        </p:txBody>
      </p:sp>
    </p:spTree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40556" y="116632"/>
            <a:ext cx="7772400" cy="18002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lnSpc>
                <a:spcPts val="6000"/>
              </a:lnSpc>
              <a:spcAft>
                <a:spcPts val="0"/>
              </a:spcAft>
              <a:defRPr/>
            </a:pPr>
            <a:r>
              <a:rPr lang="th-TH" sz="6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แนวทางการจัดกิจกรรมการเรียนรู้</a:t>
            </a:r>
            <a:r>
              <a:rPr lang="th-TH" sz="5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/>
            </a:r>
            <a:br>
              <a:rPr lang="th-TH" sz="5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</a:br>
            <a:r>
              <a:rPr lang="th-TH" sz="7300" b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“ลดเวลาเรียน  เพิ่มเวลารู้”</a:t>
            </a:r>
            <a:endParaRPr lang="en-US" sz="7300" b="1" dirty="0">
              <a:solidFill>
                <a:srgbClr val="FF5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UPC" pitchFamily="18" charset="-34"/>
              <a:cs typeface="JasmineUPC" pitchFamily="18" charset="-34"/>
            </a:endParaRPr>
          </a:p>
        </p:txBody>
      </p:sp>
      <p:pic>
        <p:nvPicPr>
          <p:cNvPr id="4099" name="Picture 3" descr="C:\Users\toshiba\Desktop\desktop 2 10 58\ปก_ป.4-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0" y="2500313"/>
            <a:ext cx="2474913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6" descr="ปก_ป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000375"/>
            <a:ext cx="2420937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1" name="Group 8"/>
          <p:cNvGrpSpPr>
            <a:grpSpLocks/>
          </p:cNvGrpSpPr>
          <p:nvPr/>
        </p:nvGrpSpPr>
        <p:grpSpPr bwMode="auto">
          <a:xfrm>
            <a:off x="6215063" y="2071688"/>
            <a:ext cx="2574925" cy="3643312"/>
            <a:chOff x="6215074" y="2071678"/>
            <a:chExt cx="2575407" cy="3643338"/>
          </a:xfrm>
        </p:grpSpPr>
        <p:pic>
          <p:nvPicPr>
            <p:cNvPr id="4102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5074" y="2071678"/>
              <a:ext cx="2575407" cy="364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7715542" y="4033842"/>
              <a:ext cx="357255" cy="323852"/>
            </a:xfrm>
            <a:prstGeom prst="rect">
              <a:avLst/>
            </a:prstGeom>
            <a:solidFill>
              <a:srgbClr val="EEE800"/>
            </a:solidFill>
          </p:spPr>
          <p:txBody>
            <a:bodyPr>
              <a:spAutoFit/>
            </a:bodyPr>
            <a:lstStyle/>
            <a:p>
              <a:pPr algn="ctr">
                <a:lnSpc>
                  <a:spcPts val="600"/>
                </a:lnSpc>
                <a:defRPr/>
              </a:pPr>
              <a:r>
                <a:rPr lang="en-US" sz="500" spc="-50" dirty="0">
                  <a:solidFill>
                    <a:srgbClr val="0000CC"/>
                  </a:solidFill>
                  <a:latin typeface="JasmineUPC" pitchFamily="18" charset="-34"/>
                  <a:cs typeface="JasmineUPC" pitchFamily="18" charset="-34"/>
                </a:rPr>
                <a:t>8 </a:t>
              </a:r>
              <a:r>
                <a:rPr lang="th-TH" sz="500" spc="-50" dirty="0">
                  <a:solidFill>
                    <a:srgbClr val="0000CC"/>
                  </a:solidFill>
                  <a:latin typeface="JasmineUPC" pitchFamily="18" charset="-34"/>
                  <a:cs typeface="JasmineUPC" pitchFamily="18" charset="-34"/>
                </a:rPr>
                <a:t>กลุ่มสาระ</a:t>
              </a:r>
            </a:p>
            <a:p>
              <a:pPr algn="ctr">
                <a:lnSpc>
                  <a:spcPts val="600"/>
                </a:lnSpc>
                <a:defRPr/>
              </a:pPr>
              <a:r>
                <a:rPr lang="th-TH" sz="500" spc="-50" dirty="0">
                  <a:solidFill>
                    <a:srgbClr val="0000CC"/>
                  </a:solidFill>
                  <a:latin typeface="JasmineUPC" pitchFamily="18" charset="-34"/>
                  <a:cs typeface="JasmineUPC" pitchFamily="18" charset="-34"/>
                </a:rPr>
                <a:t>พื้นฐาน</a:t>
              </a:r>
            </a:p>
            <a:p>
              <a:pPr algn="ctr">
                <a:lnSpc>
                  <a:spcPts val="600"/>
                </a:lnSpc>
                <a:defRPr/>
              </a:pPr>
              <a:r>
                <a:rPr lang="en-US" sz="500" spc="-50" dirty="0">
                  <a:solidFill>
                    <a:srgbClr val="0000CC"/>
                  </a:solidFill>
                  <a:latin typeface="JasmineUPC" pitchFamily="18" charset="-34"/>
                  <a:cs typeface="JasmineUPC" pitchFamily="18" charset="-34"/>
                </a:rPr>
                <a:t>880 </a:t>
              </a:r>
              <a:r>
                <a:rPr lang="th-TH" sz="500" spc="-50" dirty="0">
                  <a:solidFill>
                    <a:srgbClr val="0000CC"/>
                  </a:solidFill>
                  <a:latin typeface="JasmineUPC" pitchFamily="18" charset="-34"/>
                  <a:cs typeface="JasmineUPC" pitchFamily="18" charset="-34"/>
                </a:rPr>
                <a:t>ชม./ปี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38717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529208" y="2782192"/>
            <a:ext cx="7787208" cy="3455120"/>
          </a:xfrm>
        </p:spPr>
        <p:txBody>
          <a:bodyPr/>
          <a:lstStyle/>
          <a:p>
            <a:pPr lvl="0">
              <a:lnSpc>
                <a:spcPct val="100000"/>
              </a:lnSpc>
              <a:spcAft>
                <a:spcPts val="600"/>
              </a:spcAft>
              <a:buNone/>
            </a:pPr>
            <a:r>
              <a:rPr lang="th-TH" sz="4800" dirty="0" smtClean="0">
                <a:latin typeface="TH SarabunPSK" pitchFamily="34" charset="-34"/>
                <a:cs typeface="TH SarabunPSK" pitchFamily="34" charset="-34"/>
              </a:rPr>
              <a:t>   </a:t>
            </a:r>
            <a:r>
              <a:rPr lang="th-TH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การลดเวลาเรียนภาควิชาการและการ</a:t>
            </a:r>
            <a:r>
              <a:rPr lang="th-TH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ลดเวลาของการจัดกิจกรรมการเรียนรู้ที่ผู้เรียนเป็นผู้รับความรู้ </a:t>
            </a:r>
            <a:r>
              <a:rPr lang="th-TH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เช่น การบรรยาย การสาธิต การศึกษาใบความรู้ ให้น้อยลง</a:t>
            </a:r>
          </a:p>
          <a:p>
            <a:pPr lvl="0">
              <a:lnSpc>
                <a:spcPct val="100000"/>
              </a:lnSpc>
              <a:spcAft>
                <a:spcPts val="600"/>
              </a:spcAft>
              <a:buNone/>
            </a:pPr>
            <a:endParaRPr lang="th-TH" sz="4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  <a:p>
            <a:pPr lvl="0">
              <a:lnSpc>
                <a:spcPct val="100000"/>
              </a:lnSpc>
              <a:spcAft>
                <a:spcPts val="600"/>
              </a:spcAft>
              <a:buNone/>
            </a:pPr>
            <a:endParaRPr lang="th-TH" sz="4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  <a:p>
            <a:pPr lvl="0">
              <a:lnSpc>
                <a:spcPct val="100000"/>
              </a:lnSpc>
              <a:spcAft>
                <a:spcPts val="600"/>
              </a:spcAft>
              <a:buNone/>
            </a:pPr>
            <a:endParaRPr lang="th-TH" sz="4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  <a:p>
            <a:pPr lvl="0">
              <a:lnSpc>
                <a:spcPct val="100000"/>
              </a:lnSpc>
              <a:spcAft>
                <a:spcPts val="600"/>
              </a:spcAft>
              <a:buNone/>
            </a:pPr>
            <a:endParaRPr lang="th-TH" sz="4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  <a:p>
            <a:pPr lvl="0">
              <a:lnSpc>
                <a:spcPct val="100000"/>
              </a:lnSpc>
              <a:spcAft>
                <a:spcPts val="600"/>
              </a:spcAft>
              <a:buNone/>
            </a:pPr>
            <a:endParaRPr lang="th-TH" sz="4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  <a:p>
            <a:pPr lvl="0">
              <a:lnSpc>
                <a:spcPct val="100000"/>
              </a:lnSpc>
              <a:spcAft>
                <a:spcPts val="600"/>
              </a:spcAft>
              <a:buNone/>
            </a:pPr>
            <a:endParaRPr lang="th-TH" sz="4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  <a:p>
            <a:pPr lvl="0">
              <a:lnSpc>
                <a:spcPct val="100000"/>
              </a:lnSpc>
              <a:spcAft>
                <a:spcPts val="600"/>
              </a:spcAft>
              <a:buNone/>
            </a:pPr>
            <a:endParaRPr lang="th-TH" sz="4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ความหมาย </a:t>
            </a:r>
            <a:r>
              <a:rPr lang="th-TH" dirty="0" smtClean="0">
                <a:solidFill>
                  <a:srgbClr val="C00000"/>
                </a:solidFill>
              </a:rPr>
              <a:t>“ลดเวลาเรียน เพิ่มเวลารู้”</a:t>
            </a:r>
            <a:endParaRPr lang="th-TH" dirty="0"/>
          </a:p>
        </p:txBody>
      </p:sp>
      <p:sp>
        <p:nvSpPr>
          <p:cNvPr id="5" name="TextBox 4"/>
          <p:cNvSpPr txBox="1"/>
          <p:nvPr/>
        </p:nvSpPr>
        <p:spPr>
          <a:xfrm>
            <a:off x="755576" y="1628800"/>
            <a:ext cx="3312368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7200" b="1" dirty="0" smtClean="0">
                <a:solidFill>
                  <a:schemeClr val="bg2"/>
                </a:solidFill>
              </a:rPr>
              <a:t>ลดเวลาเรียน</a:t>
            </a:r>
            <a:endParaRPr lang="th-TH" sz="72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42976" y="427037"/>
            <a:ext cx="6172200" cy="639763"/>
          </a:xfrm>
        </p:spPr>
        <p:txBody>
          <a:bodyPr/>
          <a:lstStyle/>
          <a:p>
            <a:r>
              <a:rPr lang="th-TH" dirty="0" smtClean="0"/>
              <a:t>ความหมาย </a:t>
            </a:r>
            <a:r>
              <a:rPr lang="th-TH" dirty="0" smtClean="0">
                <a:solidFill>
                  <a:srgbClr val="C00000"/>
                </a:solidFill>
              </a:rPr>
              <a:t>“ลดเวลาเรียน เพิ่มเวลารู้”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914400" y="2214554"/>
            <a:ext cx="8229600" cy="4286256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th-TH" sz="3600" dirty="0" smtClean="0"/>
          </a:p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th-TH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การเพิ่มเวลาและโอกาสให้ผู้เรียนได้ลงมือ</a:t>
            </a:r>
            <a:r>
              <a:rPr lang="th-TH" sz="440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ปฏิบัติจริง </a:t>
            </a:r>
          </a:p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th-TH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มีประสบการณ์ตรง  </a:t>
            </a:r>
            <a:r>
              <a:rPr lang="th-TH" sz="44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คิดวิเคราะห์  </a:t>
            </a:r>
            <a:r>
              <a:rPr lang="th-TH" sz="440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ทำงานเป็นทีม </a:t>
            </a:r>
          </a:p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th-TH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และ</a:t>
            </a:r>
            <a:r>
              <a:rPr lang="th-TH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เรียนรู้ด้วยตนเอง </a:t>
            </a:r>
            <a:r>
              <a:rPr lang="th-TH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อย่างมีความสุข</a:t>
            </a:r>
          </a:p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th-TH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จากกิจกรรมสร้างสรรค์ที่หลากหลายมากขึ้น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5786" y="1428736"/>
            <a:ext cx="2887730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6600" b="1" dirty="0" smtClean="0">
                <a:solidFill>
                  <a:schemeClr val="bg2"/>
                </a:solidFill>
              </a:rPr>
              <a:t>เพิ่มเวลารู้</a:t>
            </a:r>
            <a:endParaRPr lang="th-TH" sz="66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ความหมาย </a:t>
            </a:r>
            <a:r>
              <a:rPr lang="th-TH" dirty="0" smtClean="0">
                <a:solidFill>
                  <a:srgbClr val="C00000"/>
                </a:solidFill>
              </a:rPr>
              <a:t>“ลดเวลาเรียน เพิ่มเวลารู้”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539552" y="1484784"/>
            <a:ext cx="8229600" cy="4967288"/>
          </a:xfrm>
        </p:spPr>
        <p:txBody>
          <a:bodyPr/>
          <a:lstStyle/>
          <a:p>
            <a:pPr lvl="0">
              <a:buNone/>
            </a:pPr>
            <a:r>
              <a:rPr lang="th-TH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การบริหารจัดการเวลาเรียน </a:t>
            </a:r>
          </a:p>
          <a:p>
            <a:pPr lvl="0">
              <a:lnSpc>
                <a:spcPct val="100000"/>
              </a:lnSpc>
              <a:buNone/>
            </a:pPr>
            <a:r>
              <a:rPr lang="th-TH" sz="4800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        </a:t>
            </a:r>
            <a:r>
              <a:rPr lang="th-TH" sz="4000" dirty="0" smtClean="0">
                <a:latin typeface="TH SarabunPSK" pitchFamily="34" charset="-34"/>
                <a:cs typeface="TH SarabunPSK" pitchFamily="34" charset="-34"/>
              </a:rPr>
              <a:t> การจัดสัดส่วนเวลาของการ</a:t>
            </a:r>
            <a:r>
              <a:rPr lang="th-TH" sz="4000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จัดกิจกรรมการเรียนรู้      ที่ผู้เรียนเป็นผู้รับความรู้ให้</a:t>
            </a:r>
            <a:r>
              <a:rPr lang="th-TH" sz="4000" u="sng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น้อยลง</a:t>
            </a:r>
            <a:r>
              <a:rPr lang="th-TH" sz="4000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000" dirty="0" smtClean="0">
                <a:latin typeface="TH SarabunPSK" pitchFamily="34" charset="-34"/>
                <a:cs typeface="TH SarabunPSK" pitchFamily="34" charset="-34"/>
              </a:rPr>
              <a:t>และ</a:t>
            </a:r>
            <a:r>
              <a:rPr lang="th-TH" sz="4000" u="sng" dirty="0" smtClean="0">
                <a:solidFill>
                  <a:srgbClr val="FF3399"/>
                </a:solidFill>
                <a:latin typeface="TH SarabunPSK" pitchFamily="34" charset="-34"/>
                <a:cs typeface="TH SarabunPSK" pitchFamily="34" charset="-34"/>
              </a:rPr>
              <a:t>เพิ่มเ</a:t>
            </a:r>
            <a:r>
              <a:rPr lang="th-TH" sz="4000" dirty="0" smtClean="0">
                <a:solidFill>
                  <a:srgbClr val="FF3399"/>
                </a:solidFill>
                <a:latin typeface="TH SarabunPSK" pitchFamily="34" charset="-34"/>
                <a:cs typeface="TH SarabunPSK" pitchFamily="34" charset="-34"/>
              </a:rPr>
              <a:t>วลาของกิจกรรมการเรียนรู้ที่ผู้เรียนเป็นผู้ลงมือปฏิบัติจริง และสร้างความรู้ด้วยตนเองมากขึ้น</a:t>
            </a:r>
            <a:r>
              <a:rPr lang="th-TH" sz="4000" u="sng" dirty="0" smtClean="0">
                <a:solidFill>
                  <a:schemeClr val="accent3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000" dirty="0" smtClean="0">
                <a:latin typeface="TH SarabunPSK" pitchFamily="34" charset="-34"/>
                <a:cs typeface="TH SarabunPSK" pitchFamily="34" charset="-34"/>
              </a:rPr>
              <a:t>เพื่อให้ผู้เรียนได้รับการพัฒนาตามความสนใจ ความถนัดและความต้องการ ได้เพิ่มพูนทักษะการคิดวิเคราะห์ ทักษะชีวิต ความมีน้ำใจ การทำงานเป็นทีม และมีความสุขในการเรียนรู้</a:t>
            </a:r>
            <a:endParaRPr lang="en-US" sz="4000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357290" y="428604"/>
            <a:ext cx="3599830" cy="639763"/>
          </a:xfrm>
        </p:spPr>
        <p:txBody>
          <a:bodyPr/>
          <a:lstStyle/>
          <a:p>
            <a:r>
              <a:rPr lang="th-TH" sz="4800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หลักการจัดกิจกรรม</a:t>
            </a:r>
            <a:endParaRPr lang="th-TH" sz="4800" dirty="0">
              <a:solidFill>
                <a:srgbClr val="C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14282" y="1357298"/>
            <a:ext cx="8929718" cy="4967288"/>
          </a:xfrm>
        </p:spPr>
        <p:txBody>
          <a:bodyPr/>
          <a:lstStyle/>
          <a:p>
            <a:pPr marL="457200" lvl="1" indent="0">
              <a:lnSpc>
                <a:spcPct val="100000"/>
              </a:lnSpc>
              <a:buFont typeface="Wingdings" pitchFamily="2" charset="2"/>
              <a:buChar char="v"/>
            </a:pPr>
            <a:r>
              <a:rPr lang="th-TH" sz="4000" dirty="0" smtClean="0">
                <a:latin typeface="TH SarabunPSK" pitchFamily="34" charset="-34"/>
                <a:cs typeface="TH SarabunPSK" pitchFamily="34" charset="-34"/>
              </a:rPr>
              <a:t>ครอบคลุมหลักองค์ ๔ การศึกษา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4000" dirty="0" smtClean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4000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พุทธิศึกษา   </a:t>
            </a:r>
            <a:r>
              <a:rPr lang="th-TH" sz="4000" dirty="0" err="1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จริย</a:t>
            </a:r>
            <a:r>
              <a:rPr lang="th-TH" sz="4000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ศึกษา  </a:t>
            </a:r>
            <a:r>
              <a:rPr lang="th-TH" sz="4000" dirty="0" err="1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หัตถ</a:t>
            </a:r>
            <a:r>
              <a:rPr lang="th-TH" sz="4000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ศึกษา  พลศึกษา</a:t>
            </a:r>
          </a:p>
          <a:p>
            <a:pPr marL="457200" lvl="1" indent="0">
              <a:lnSpc>
                <a:spcPct val="100000"/>
              </a:lnSpc>
              <a:buFont typeface="Wingdings" pitchFamily="2" charset="2"/>
              <a:buChar char="v"/>
            </a:pPr>
            <a:r>
              <a:rPr lang="th-TH" sz="4000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 ตาม</a:t>
            </a:r>
            <a:r>
              <a:rPr lang="th-TH" sz="4000" dirty="0" smtClean="0">
                <a:latin typeface="TH SarabunPSK" pitchFamily="34" charset="-34"/>
                <a:cs typeface="TH SarabunPSK" pitchFamily="34" charset="-34"/>
              </a:rPr>
              <a:t>ความสนใจ ความถนัด ของผู้เรียน </a:t>
            </a:r>
            <a:endParaRPr lang="th-TH" sz="4000" dirty="0" smtClean="0">
              <a:solidFill>
                <a:schemeClr val="accent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  <a:p>
            <a:pPr marL="450850" indent="80963">
              <a:lnSpc>
                <a:spcPct val="100000"/>
              </a:lnSpc>
              <a:buFont typeface="Wingdings" pitchFamily="2" charset="2"/>
              <a:buChar char="v"/>
            </a:pPr>
            <a:r>
              <a:rPr lang="th-TH" sz="4000" dirty="0" smtClean="0">
                <a:latin typeface="TH SarabunPSK" pitchFamily="34" charset="-34"/>
                <a:cs typeface="TH SarabunPSK" pitchFamily="34" charset="-34"/>
              </a:rPr>
              <a:t> เน้นผู้เรียนเป็นสำคัญ  ให้ผู้เรียนได้ลงมือปฏิบัติจริง</a:t>
            </a:r>
            <a:r>
              <a:rPr lang="th-TH" sz="4000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marL="450850" indent="80963">
              <a:lnSpc>
                <a:spcPct val="100000"/>
              </a:lnSpc>
              <a:buFont typeface="Wingdings" pitchFamily="2" charset="2"/>
              <a:buChar char="v"/>
            </a:pPr>
            <a:r>
              <a:rPr lang="th-TH" sz="4000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 เรียนรู้อย่างมีความหมายและเชื่อมโยงกับชีวิตจริง</a:t>
            </a:r>
          </a:p>
          <a:p>
            <a:pPr marL="450850" indent="0">
              <a:lnSpc>
                <a:spcPct val="100000"/>
              </a:lnSpc>
              <a:buFont typeface="Wingdings" pitchFamily="2" charset="2"/>
              <a:buChar char="v"/>
            </a:pPr>
            <a:r>
              <a:rPr lang="th-TH" sz="4000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 ผู้เรียนได้วางแผน คิดวิเคราะห์ อภิปราย สรุปความรู้ </a:t>
            </a:r>
          </a:p>
          <a:p>
            <a:pPr marL="450850" indent="0">
              <a:lnSpc>
                <a:spcPct val="100000"/>
              </a:lnSpc>
              <a:buFont typeface="Wingdings" pitchFamily="2" charset="2"/>
              <a:buChar char="v"/>
            </a:pPr>
            <a:r>
              <a:rPr lang="th-TH" sz="4000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 นำเสนอ จุดประกายความคิด สร้างแรงบันดาลใจ</a:t>
            </a:r>
          </a:p>
          <a:p>
            <a:pPr marL="450850" indent="0">
              <a:lnSpc>
                <a:spcPct val="100000"/>
              </a:lnSpc>
              <a:buFont typeface="Wingdings" pitchFamily="2" charset="2"/>
              <a:buChar char="v"/>
            </a:pPr>
            <a:r>
              <a:rPr lang="th-TH" sz="4000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 การเรียนรู้ให้เกิดขึ้นได้ทุกเวลา ทุกสถานที่</a:t>
            </a:r>
          </a:p>
          <a:p>
            <a:pPr marL="457200" lvl="1" indent="0">
              <a:lnSpc>
                <a:spcPts val="3200"/>
              </a:lnSpc>
              <a:buFont typeface="Wingdings" pitchFamily="2" charset="2"/>
              <a:buChar char="v"/>
            </a:pPr>
            <a:endParaRPr lang="th-TH" sz="40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240510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ชื่อเรื่อง 1"/>
          <p:cNvSpPr>
            <a:spLocks noGrp="1"/>
          </p:cNvSpPr>
          <p:nvPr>
            <p:ph type="title"/>
          </p:nvPr>
        </p:nvSpPr>
        <p:spPr>
          <a:xfrm>
            <a:off x="1258888" y="427038"/>
            <a:ext cx="6172200" cy="639762"/>
          </a:xfrm>
        </p:spPr>
        <p:txBody>
          <a:bodyPr/>
          <a:lstStyle/>
          <a:p>
            <a:r>
              <a:rPr lang="th-TH" altLang="th-TH" smtClean="0"/>
              <a:t>แนวทางการบริหารจัดการเวลาเรียน</a:t>
            </a: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gray">
          <a:xfrm>
            <a:off x="755650" y="2636838"/>
            <a:ext cx="2971800" cy="2520950"/>
          </a:xfrm>
          <a:prstGeom prst="chevron">
            <a:avLst>
              <a:gd name="adj" fmla="val 17842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 w="38100">
            <a:solidFill>
              <a:srgbClr val="EAEAEA"/>
            </a:solidFill>
            <a:miter lim="800000"/>
            <a:headEnd/>
            <a:tailEnd/>
          </a:ln>
          <a:effectLst>
            <a:outerShdw dist="109250" dir="3267739" algn="ctr" rotWithShape="0">
              <a:srgbClr val="333333">
                <a:alpha val="50000"/>
              </a:srgbClr>
            </a:outerShdw>
          </a:effectLst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th-TH" dirty="0"/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gray">
          <a:xfrm>
            <a:off x="5219700" y="1700213"/>
            <a:ext cx="3240088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6699FF"/>
              </a:gs>
              <a:gs pos="50000">
                <a:srgbClr val="6699FF">
                  <a:gamma/>
                  <a:tint val="69804"/>
                  <a:invGamma/>
                </a:srgbClr>
              </a:gs>
              <a:gs pos="100000">
                <a:srgbClr val="6699FF"/>
              </a:gs>
            </a:gsLst>
            <a:lin ang="2700000" scaled="1"/>
          </a:gradFill>
          <a:ln w="25400">
            <a:solidFill>
              <a:srgbClr val="FFFFFF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kern="0" dirty="0">
                <a:solidFill>
                  <a:srgbClr val="FFFFFF"/>
                </a:solidFill>
                <a:latin typeface="AngsanaDSE" pitchFamily="18" charset="0"/>
              </a:rPr>
              <a:t>หลักสูตร</a:t>
            </a:r>
            <a:endParaRPr lang="en-US" sz="4400" kern="0" dirty="0">
              <a:solidFill>
                <a:srgbClr val="FFFFFF"/>
              </a:solidFill>
              <a:latin typeface="AngsanaDSE" pitchFamily="18" charset="0"/>
            </a:endParaRP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gray">
          <a:xfrm>
            <a:off x="5219700" y="2843213"/>
            <a:ext cx="3240088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1B33E7"/>
              </a:gs>
              <a:gs pos="50000">
                <a:srgbClr val="1B33E7">
                  <a:gamma/>
                  <a:tint val="69804"/>
                  <a:invGamma/>
                </a:srgbClr>
              </a:gs>
              <a:gs pos="100000">
                <a:srgbClr val="1B33E7"/>
              </a:gs>
            </a:gsLst>
            <a:lin ang="2700000" scaled="1"/>
          </a:gradFill>
          <a:ln w="25400">
            <a:solidFill>
              <a:srgbClr val="FFFFFF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kern="0" dirty="0">
                <a:solidFill>
                  <a:srgbClr val="FFFFFF"/>
                </a:solidFill>
                <a:latin typeface="AngsanaDSE" pitchFamily="18" charset="0"/>
              </a:rPr>
              <a:t>กระบวนการ</a:t>
            </a:r>
            <a:br>
              <a:rPr lang="th-TH" sz="3200" kern="0" dirty="0">
                <a:solidFill>
                  <a:srgbClr val="FFFFFF"/>
                </a:solidFill>
                <a:latin typeface="AngsanaDSE" pitchFamily="18" charset="0"/>
              </a:rPr>
            </a:br>
            <a:r>
              <a:rPr lang="th-TH" sz="3200" kern="0" dirty="0">
                <a:solidFill>
                  <a:srgbClr val="FFFFFF"/>
                </a:solidFill>
                <a:latin typeface="AngsanaDSE" pitchFamily="18" charset="0"/>
              </a:rPr>
              <a:t>จัดการเรียนรู้</a:t>
            </a:r>
            <a:endParaRPr lang="en-US" sz="3200" kern="0" dirty="0">
              <a:solidFill>
                <a:srgbClr val="FFFFFF"/>
              </a:solidFill>
              <a:latin typeface="AngsanaDSE" pitchFamily="18" charset="0"/>
            </a:endParaRPr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gray">
          <a:xfrm>
            <a:off x="5219700" y="3986213"/>
            <a:ext cx="3240088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000798"/>
              </a:gs>
              <a:gs pos="50000">
                <a:srgbClr val="000798">
                  <a:gamma/>
                  <a:tint val="69804"/>
                  <a:invGamma/>
                </a:srgbClr>
              </a:gs>
              <a:gs pos="100000">
                <a:srgbClr val="000798"/>
              </a:gs>
            </a:gsLst>
            <a:lin ang="2700000" scaled="1"/>
          </a:gradFill>
          <a:ln w="25400">
            <a:solidFill>
              <a:srgbClr val="FFFFFF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kern="0" dirty="0">
                <a:solidFill>
                  <a:srgbClr val="FFFFFF"/>
                </a:solidFill>
                <a:latin typeface="AngsanaDSE" pitchFamily="18" charset="0"/>
              </a:rPr>
              <a:t>การวัดและประเมินผล</a:t>
            </a:r>
            <a:endParaRPr lang="en-US" sz="3200" kern="0" dirty="0">
              <a:solidFill>
                <a:srgbClr val="FFFFFF"/>
              </a:solidFill>
              <a:latin typeface="AngsanaDSE" pitchFamily="18" charset="0"/>
            </a:endParaRP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gray">
          <a:xfrm>
            <a:off x="5219700" y="5148263"/>
            <a:ext cx="3240088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000458"/>
              </a:gs>
              <a:gs pos="50000">
                <a:srgbClr val="363A86"/>
              </a:gs>
              <a:gs pos="100000">
                <a:srgbClr val="000458"/>
              </a:gs>
            </a:gsLst>
            <a:lin ang="2700000" scaled="1"/>
          </a:gradFill>
          <a:ln w="254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kern="0" dirty="0">
                <a:solidFill>
                  <a:srgbClr val="FFFFFF"/>
                </a:solidFill>
                <a:latin typeface="AngsanaDSE" pitchFamily="18" charset="0"/>
              </a:rPr>
              <a:t>การทบทวน</a:t>
            </a:r>
            <a:br>
              <a:rPr lang="th-TH" sz="3200" kern="0" dirty="0">
                <a:solidFill>
                  <a:srgbClr val="FFFFFF"/>
                </a:solidFill>
                <a:latin typeface="AngsanaDSE" pitchFamily="18" charset="0"/>
              </a:rPr>
            </a:br>
            <a:r>
              <a:rPr lang="th-TH" sz="3200" kern="0" dirty="0">
                <a:solidFill>
                  <a:srgbClr val="FFFFFF"/>
                </a:solidFill>
                <a:latin typeface="AngsanaDSE" pitchFamily="18" charset="0"/>
              </a:rPr>
              <a:t>หลังการปฏิบัติ </a:t>
            </a:r>
            <a:r>
              <a:rPr lang="en-US" sz="3200" kern="0" dirty="0">
                <a:solidFill>
                  <a:srgbClr val="FFFFFF"/>
                </a:solidFill>
                <a:latin typeface="AngsanaDSE" pitchFamily="18" charset="0"/>
              </a:rPr>
              <a:t>(AAR)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838700" y="1863725"/>
            <a:ext cx="762000" cy="665163"/>
            <a:chOff x="1110" y="2656"/>
            <a:chExt cx="1549" cy="1351"/>
          </a:xfrm>
        </p:grpSpPr>
        <p:sp>
          <p:nvSpPr>
            <p:cNvPr id="17436" name="AutoShape 4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th-TH" altLang="th-TH"/>
            </a:p>
          </p:txBody>
        </p:sp>
        <p:sp>
          <p:nvSpPr>
            <p:cNvPr id="17437" name="AutoShape 5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/>
            </a:p>
          </p:txBody>
        </p:sp>
        <p:sp>
          <p:nvSpPr>
            <p:cNvPr id="16" name="AutoShape 6"/>
            <p:cNvSpPr>
              <a:spLocks noChangeArrowheads="1"/>
            </p:cNvSpPr>
            <p:nvPr/>
          </p:nvSpPr>
          <p:spPr bwMode="gray">
            <a:xfrm>
              <a:off x="1200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th-TH" sz="4400" dirty="0"/>
                <a:t>๑</a:t>
              </a:r>
            </a:p>
          </p:txBody>
        </p:sp>
      </p:grp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4859338" y="3041650"/>
            <a:ext cx="762000" cy="665163"/>
            <a:chOff x="1110" y="2656"/>
            <a:chExt cx="1549" cy="1351"/>
          </a:xfrm>
        </p:grpSpPr>
        <p:sp>
          <p:nvSpPr>
            <p:cNvPr id="17433" name="AutoShape 4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th-TH" altLang="th-TH"/>
            </a:p>
          </p:txBody>
        </p:sp>
        <p:sp>
          <p:nvSpPr>
            <p:cNvPr id="17434" name="AutoShape 5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/>
            </a:p>
          </p:txBody>
        </p:sp>
        <p:sp>
          <p:nvSpPr>
            <p:cNvPr id="20" name="AutoShape 6"/>
            <p:cNvSpPr>
              <a:spLocks noChangeArrowheads="1"/>
            </p:cNvSpPr>
            <p:nvPr/>
          </p:nvSpPr>
          <p:spPr bwMode="gray">
            <a:xfrm>
              <a:off x="1200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th-TH" sz="4400" dirty="0"/>
                <a:t>๒</a:t>
              </a:r>
            </a:p>
          </p:txBody>
        </p:sp>
      </p:grp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4818063" y="4140200"/>
            <a:ext cx="762000" cy="665163"/>
            <a:chOff x="1110" y="2656"/>
            <a:chExt cx="1549" cy="1351"/>
          </a:xfrm>
        </p:grpSpPr>
        <p:sp>
          <p:nvSpPr>
            <p:cNvPr id="17430" name="AutoShape 4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th-TH" altLang="th-TH"/>
            </a:p>
          </p:txBody>
        </p:sp>
        <p:sp>
          <p:nvSpPr>
            <p:cNvPr id="17431" name="AutoShape 5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/>
            </a:p>
          </p:txBody>
        </p:sp>
        <p:sp>
          <p:nvSpPr>
            <p:cNvPr id="24" name="AutoShape 6"/>
            <p:cNvSpPr>
              <a:spLocks noChangeArrowheads="1"/>
            </p:cNvSpPr>
            <p:nvPr/>
          </p:nvSpPr>
          <p:spPr bwMode="gray">
            <a:xfrm>
              <a:off x="1200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th-TH" sz="4400" dirty="0"/>
                <a:t>๓</a:t>
              </a:r>
            </a:p>
          </p:txBody>
        </p:sp>
      </p:grp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4859338" y="5346700"/>
            <a:ext cx="762000" cy="665163"/>
            <a:chOff x="1110" y="2656"/>
            <a:chExt cx="1549" cy="1351"/>
          </a:xfrm>
        </p:grpSpPr>
        <p:sp>
          <p:nvSpPr>
            <p:cNvPr id="17427" name="AutoShape 4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th-TH" altLang="th-TH"/>
            </a:p>
          </p:txBody>
        </p:sp>
        <p:sp>
          <p:nvSpPr>
            <p:cNvPr id="17428" name="AutoShape 5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/>
            </a:p>
          </p:txBody>
        </p:sp>
        <p:sp>
          <p:nvSpPr>
            <p:cNvPr id="28" name="AutoShape 6"/>
            <p:cNvSpPr>
              <a:spLocks noChangeArrowheads="1"/>
            </p:cNvSpPr>
            <p:nvPr/>
          </p:nvSpPr>
          <p:spPr bwMode="gray">
            <a:xfrm>
              <a:off x="1200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th-TH" sz="4400" dirty="0"/>
                <a:t>๔</a:t>
              </a:r>
            </a:p>
          </p:txBody>
        </p:sp>
      </p:grpSp>
      <p:cxnSp>
        <p:nvCxnSpPr>
          <p:cNvPr id="30" name="ตัวเชื่อมต่อตรง 29"/>
          <p:cNvCxnSpPr/>
          <p:nvPr/>
        </p:nvCxnSpPr>
        <p:spPr>
          <a:xfrm>
            <a:off x="4140200" y="2190750"/>
            <a:ext cx="0" cy="349408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2" name="ตัวเชื่อมต่อตรง 31"/>
          <p:cNvCxnSpPr/>
          <p:nvPr/>
        </p:nvCxnSpPr>
        <p:spPr>
          <a:xfrm>
            <a:off x="3851275" y="3986213"/>
            <a:ext cx="288925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ลูกศรเชื่อมต่อแบบตรง 33"/>
          <p:cNvCxnSpPr/>
          <p:nvPr/>
        </p:nvCxnSpPr>
        <p:spPr>
          <a:xfrm>
            <a:off x="4117975" y="2201863"/>
            <a:ext cx="574675" cy="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ลูกศรเชื่อมต่อแบบตรง 34"/>
          <p:cNvCxnSpPr/>
          <p:nvPr/>
        </p:nvCxnSpPr>
        <p:spPr>
          <a:xfrm>
            <a:off x="4140200" y="3381375"/>
            <a:ext cx="576263" cy="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ลูกศรเชื่อมต่อแบบตรง 35"/>
          <p:cNvCxnSpPr/>
          <p:nvPr/>
        </p:nvCxnSpPr>
        <p:spPr>
          <a:xfrm>
            <a:off x="4141788" y="4446588"/>
            <a:ext cx="576262" cy="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ลูกศรเชื่อมต่อแบบตรง 36"/>
          <p:cNvCxnSpPr/>
          <p:nvPr/>
        </p:nvCxnSpPr>
        <p:spPr>
          <a:xfrm>
            <a:off x="4135438" y="5664200"/>
            <a:ext cx="576262" cy="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26" name="TextBox 37"/>
          <p:cNvSpPr txBox="1">
            <a:spLocks noChangeArrowheads="1"/>
          </p:cNvSpPr>
          <p:nvPr/>
        </p:nvSpPr>
        <p:spPr bwMode="auto">
          <a:xfrm>
            <a:off x="1258888" y="3381375"/>
            <a:ext cx="22002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sz="3600" b="1"/>
              <a:t>การลดเวลาเรียน</a:t>
            </a:r>
          </a:p>
          <a:p>
            <a:pPr algn="ctr" eaLnBrk="1" hangingPunct="1"/>
            <a:r>
              <a:rPr lang="th-TH" altLang="th-TH" sz="3600" b="1"/>
              <a:t>เพิ่มเวลารู้</a:t>
            </a:r>
            <a:endParaRPr lang="en-US" altLang="th-TH" sz="3600" b="1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ลูกศรเชื่อมต่อแบบตรง 38"/>
          <p:cNvCxnSpPr/>
          <p:nvPr/>
        </p:nvCxnSpPr>
        <p:spPr>
          <a:xfrm>
            <a:off x="2344738" y="3070126"/>
            <a:ext cx="0" cy="504825"/>
          </a:xfrm>
          <a:prstGeom prst="straightConnector1">
            <a:avLst/>
          </a:prstGeom>
          <a:ln w="381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5" name="ชื่อเรื่อง 1"/>
          <p:cNvSpPr>
            <a:spLocks noGrp="1"/>
          </p:cNvSpPr>
          <p:nvPr>
            <p:ph type="title"/>
          </p:nvPr>
        </p:nvSpPr>
        <p:spPr>
          <a:xfrm>
            <a:off x="1258888" y="427038"/>
            <a:ext cx="6172200" cy="639762"/>
          </a:xfrm>
        </p:spPr>
        <p:txBody>
          <a:bodyPr/>
          <a:lstStyle/>
          <a:p>
            <a:r>
              <a:rPr lang="th-TH" altLang="th-TH" smtClean="0"/>
              <a:t>การลดเวลาเรียน เพิ่มเวลารู้</a:t>
            </a: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gray">
          <a:xfrm>
            <a:off x="468313" y="1593751"/>
            <a:ext cx="2590800" cy="1368425"/>
          </a:xfrm>
          <a:prstGeom prst="chevron">
            <a:avLst>
              <a:gd name="adj" fmla="val 17842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 w="38100">
            <a:solidFill>
              <a:srgbClr val="EAEAEA"/>
            </a:solidFill>
            <a:miter lim="800000"/>
            <a:headEnd/>
            <a:tailEnd/>
          </a:ln>
          <a:effectLst>
            <a:outerShdw dist="109250" dir="3267739" algn="ctr" rotWithShape="0">
              <a:srgbClr val="333333">
                <a:alpha val="50000"/>
              </a:srgbClr>
            </a:outerShdw>
          </a:effectLst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th-TH" dirty="0"/>
          </a:p>
        </p:txBody>
      </p:sp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698500" y="1677888"/>
            <a:ext cx="2198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sz="3600" b="1"/>
              <a:t>การลดเวลาเรียน</a:t>
            </a:r>
          </a:p>
          <a:p>
            <a:pPr algn="ctr" eaLnBrk="1" hangingPunct="1"/>
            <a:r>
              <a:rPr lang="th-TH" altLang="th-TH" sz="3600" b="1"/>
              <a:t>เพิ่มเวลารู้</a:t>
            </a:r>
            <a:endParaRPr lang="en-US" altLang="th-TH" sz="3600" b="1"/>
          </a:p>
        </p:txBody>
      </p:sp>
      <p:grpSp>
        <p:nvGrpSpPr>
          <p:cNvPr id="2" name="กลุ่ม 10"/>
          <p:cNvGrpSpPr>
            <a:grpSpLocks/>
          </p:cNvGrpSpPr>
          <p:nvPr/>
        </p:nvGrpSpPr>
        <p:grpSpPr bwMode="auto">
          <a:xfrm>
            <a:off x="428596" y="3574950"/>
            <a:ext cx="3263929" cy="1354247"/>
            <a:chOff x="1058652" y="3861048"/>
            <a:chExt cx="2865276" cy="990600"/>
          </a:xfrm>
        </p:grpSpPr>
        <p:sp>
          <p:nvSpPr>
            <p:cNvPr id="6" name="AutoShape 4"/>
            <p:cNvSpPr>
              <a:spLocks noChangeArrowheads="1"/>
            </p:cNvSpPr>
            <p:nvPr/>
          </p:nvSpPr>
          <p:spPr bwMode="gray">
            <a:xfrm>
              <a:off x="1439631" y="3861048"/>
              <a:ext cx="2484297" cy="990600"/>
            </a:xfrm>
            <a:prstGeom prst="roundRect">
              <a:avLst>
                <a:gd name="adj" fmla="val 9106"/>
              </a:avLst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4000" b="1" kern="0" dirty="0">
                  <a:solidFill>
                    <a:schemeClr val="tx1"/>
                  </a:solidFill>
                  <a:latin typeface="AngsanaUPC" pitchFamily="18" charset="-34"/>
                  <a:cs typeface="AngsanaUPC" pitchFamily="18" charset="-34"/>
                </a:rPr>
                <a:t>หลักสูตร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3600" kern="0" dirty="0">
                  <a:solidFill>
                    <a:schemeClr val="tx1"/>
                  </a:solidFill>
                  <a:latin typeface="AngsanaUPC" pitchFamily="18" charset="-34"/>
                  <a:cs typeface="AngsanaUPC" pitchFamily="18" charset="-34"/>
                </a:rPr>
                <a:t>(ไม่เปลี่ยนแปลง)</a:t>
              </a:r>
              <a:endParaRPr lang="en-US" sz="3600" kern="0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endParaRPr>
            </a:p>
          </p:txBody>
        </p:sp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058652" y="4023766"/>
              <a:ext cx="762000" cy="665163"/>
              <a:chOff x="1110" y="2656"/>
              <a:chExt cx="1549" cy="1351"/>
            </a:xfrm>
          </p:grpSpPr>
          <p:sp>
            <p:nvSpPr>
              <p:cNvPr id="18454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th-TH" altLang="th-TH" sz="3600"/>
              </a:p>
            </p:txBody>
          </p:sp>
          <p:sp>
            <p:nvSpPr>
              <p:cNvPr id="18455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th-TH" altLang="th-TH" sz="3600"/>
              </a:p>
            </p:txBody>
          </p:sp>
          <p:sp>
            <p:nvSpPr>
              <p:cNvPr id="10" name="AutoShape 6"/>
              <p:cNvSpPr>
                <a:spLocks noChangeArrowheads="1"/>
              </p:cNvSpPr>
              <p:nvPr/>
            </p:nvSpPr>
            <p:spPr bwMode="gray">
              <a:xfrm>
                <a:off x="1200" y="2735"/>
                <a:ext cx="1349" cy="1164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th-TH" sz="5400" dirty="0"/>
                  <a:t>๑</a:t>
                </a:r>
              </a:p>
            </p:txBody>
          </p:sp>
        </p:grpSp>
      </p:grpSp>
      <p:sp>
        <p:nvSpPr>
          <p:cNvPr id="12" name="สี่เหลี่ยมผืนผ้า 11"/>
          <p:cNvSpPr/>
          <p:nvPr/>
        </p:nvSpPr>
        <p:spPr>
          <a:xfrm>
            <a:off x="5003800" y="1655663"/>
            <a:ext cx="2879725" cy="1079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3200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จัดโครงสร้างเวลาเรียน</a:t>
            </a: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4859338" y="4941788"/>
            <a:ext cx="2879725" cy="1079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3200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ปรับปรุง</a:t>
            </a:r>
            <a:br>
              <a:rPr lang="th-TH" sz="3200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</a:br>
            <a:r>
              <a:rPr lang="th-TH" sz="3200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เนื้อหาภายในแต่ละวิชา</a:t>
            </a: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4500563" y="3430488"/>
            <a:ext cx="2087562" cy="863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dirty="0">
                <a:latin typeface="AngsanaUPC" pitchFamily="18" charset="-34"/>
                <a:cs typeface="AngsanaUPC" pitchFamily="18" charset="-34"/>
              </a:rPr>
              <a:t>โครงสร้างเวลาเรียน</a:t>
            </a:r>
          </a:p>
          <a:p>
            <a:pPr algn="ctr" eaLnBrk="1" hangingPunct="1">
              <a:defRPr/>
            </a:pPr>
            <a:r>
              <a:rPr lang="th-TH" u="sng" dirty="0">
                <a:latin typeface="AngsanaUPC" pitchFamily="18" charset="-34"/>
                <a:cs typeface="AngsanaUPC" pitchFamily="18" charset="-34"/>
              </a:rPr>
              <a:t>ประถมศึกษา</a:t>
            </a: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6661150" y="3430488"/>
            <a:ext cx="2087563" cy="863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dirty="0">
                <a:latin typeface="AngsanaUPC" pitchFamily="18" charset="-34"/>
                <a:cs typeface="AngsanaUPC" pitchFamily="18" charset="-34"/>
              </a:rPr>
              <a:t>โครงสร้างเวลาเรียน</a:t>
            </a:r>
          </a:p>
          <a:p>
            <a:pPr algn="ctr" eaLnBrk="1" hangingPunct="1">
              <a:defRPr/>
            </a:pPr>
            <a:r>
              <a:rPr lang="th-TH" u="sng" dirty="0">
                <a:latin typeface="AngsanaUPC" pitchFamily="18" charset="-34"/>
                <a:cs typeface="AngsanaUPC" pitchFamily="18" charset="-34"/>
              </a:rPr>
              <a:t>มัธยมศึกษาตอนต้น</a:t>
            </a:r>
          </a:p>
        </p:txBody>
      </p:sp>
      <p:cxnSp>
        <p:nvCxnSpPr>
          <p:cNvPr id="21" name="ตัวเชื่อมต่อตรง 20"/>
          <p:cNvCxnSpPr/>
          <p:nvPr/>
        </p:nvCxnSpPr>
        <p:spPr>
          <a:xfrm>
            <a:off x="3708400" y="4014688"/>
            <a:ext cx="617538" cy="0"/>
          </a:xfrm>
          <a:prstGeom prst="line">
            <a:avLst/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ตัวเชื่อมต่อตรง 21"/>
          <p:cNvCxnSpPr/>
          <p:nvPr/>
        </p:nvCxnSpPr>
        <p:spPr>
          <a:xfrm flipV="1">
            <a:off x="4325938" y="2277963"/>
            <a:ext cx="0" cy="3024188"/>
          </a:xfrm>
          <a:prstGeom prst="line">
            <a:avLst/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ลูกศรเชื่อมต่อแบบตรง 24"/>
          <p:cNvCxnSpPr/>
          <p:nvPr/>
        </p:nvCxnSpPr>
        <p:spPr>
          <a:xfrm>
            <a:off x="4318000" y="2277963"/>
            <a:ext cx="614363" cy="0"/>
          </a:xfrm>
          <a:prstGeom prst="straightConnector1">
            <a:avLst/>
          </a:prstGeom>
          <a:ln w="381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ลูกศรเชื่อมต่อแบบตรง 25"/>
          <p:cNvCxnSpPr/>
          <p:nvPr/>
        </p:nvCxnSpPr>
        <p:spPr>
          <a:xfrm>
            <a:off x="4284663" y="5302151"/>
            <a:ext cx="617537" cy="0"/>
          </a:xfrm>
          <a:prstGeom prst="straightConnector1">
            <a:avLst/>
          </a:prstGeom>
          <a:ln w="381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กลุ่ม 23"/>
          <p:cNvGrpSpPr>
            <a:grpSpLocks/>
          </p:cNvGrpSpPr>
          <p:nvPr/>
        </p:nvGrpSpPr>
        <p:grpSpPr bwMode="auto">
          <a:xfrm>
            <a:off x="5435600" y="2793901"/>
            <a:ext cx="1944688" cy="647700"/>
            <a:chOff x="5364163" y="4949831"/>
            <a:chExt cx="1944687" cy="423857"/>
          </a:xfrm>
        </p:grpSpPr>
        <p:cxnSp>
          <p:nvCxnSpPr>
            <p:cNvPr id="29" name="ตัวเชื่อมต่อตรง 28"/>
            <p:cNvCxnSpPr/>
            <p:nvPr/>
          </p:nvCxnSpPr>
          <p:spPr>
            <a:xfrm>
              <a:off x="6353175" y="4949831"/>
              <a:ext cx="0" cy="279454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/>
            <p:cNvCxnSpPr/>
            <p:nvPr/>
          </p:nvCxnSpPr>
          <p:spPr>
            <a:xfrm>
              <a:off x="5364163" y="5229285"/>
              <a:ext cx="1944687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" name="ลูกศรเชื่อมต่อแบบตรง 35"/>
            <p:cNvCxnSpPr/>
            <p:nvPr/>
          </p:nvCxnSpPr>
          <p:spPr>
            <a:xfrm>
              <a:off x="5375276" y="5229285"/>
              <a:ext cx="0" cy="144403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ลูกศรเชื่อมต่อแบบตรง 36"/>
            <p:cNvCxnSpPr/>
            <p:nvPr/>
          </p:nvCxnSpPr>
          <p:spPr>
            <a:xfrm>
              <a:off x="7299325" y="5229285"/>
              <a:ext cx="0" cy="144403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ชื่อเรื่อง 1"/>
          <p:cNvSpPr>
            <a:spLocks noGrp="1"/>
          </p:cNvSpPr>
          <p:nvPr>
            <p:ph type="title"/>
          </p:nvPr>
        </p:nvSpPr>
        <p:spPr>
          <a:xfrm>
            <a:off x="1258888" y="427038"/>
            <a:ext cx="6172200" cy="639762"/>
          </a:xfrm>
        </p:spPr>
        <p:txBody>
          <a:bodyPr/>
          <a:lstStyle/>
          <a:p>
            <a:r>
              <a:rPr lang="th-TH" altLang="th-TH" sz="3600" smtClean="0"/>
              <a:t>โครงสร้างเวลาเรียน</a:t>
            </a:r>
            <a:r>
              <a:rPr lang="th-TH" altLang="th-TH" sz="3600" smtClean="0">
                <a:solidFill>
                  <a:srgbClr val="C00000"/>
                </a:solidFill>
              </a:rPr>
              <a:t>ระดับประถมศึกษา</a:t>
            </a:r>
          </a:p>
        </p:txBody>
      </p:sp>
      <p:graphicFrame>
        <p:nvGraphicFramePr>
          <p:cNvPr id="1026" name="แผนภูมิ 4"/>
          <p:cNvGraphicFramePr>
            <a:graphicFrameLocks/>
          </p:cNvGraphicFramePr>
          <p:nvPr/>
        </p:nvGraphicFramePr>
        <p:xfrm>
          <a:off x="128588" y="2189163"/>
          <a:ext cx="4494212" cy="3989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58" r:id="rId4" imgW="4493141" imgH="3993226" progId="Excel.Sheet.8">
                  <p:embed/>
                </p:oleObj>
              </mc:Choice>
              <mc:Fallback>
                <p:oleObj r:id="rId4" imgW="4493141" imgH="3993226" progId="Excel.Sheet.8">
                  <p:embed/>
                  <p:pic>
                    <p:nvPicPr>
                      <p:cNvPr id="0" name="Picture 122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8" y="2189163"/>
                        <a:ext cx="4494212" cy="39893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แผนภูมิ 5"/>
          <p:cNvGraphicFramePr>
            <a:graphicFrameLocks/>
          </p:cNvGraphicFramePr>
          <p:nvPr/>
        </p:nvGraphicFramePr>
        <p:xfrm>
          <a:off x="4530725" y="1854200"/>
          <a:ext cx="4494213" cy="398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59" r:id="rId7" imgW="4493141" imgH="3993226" progId="Excel.Sheet.8">
                  <p:embed/>
                </p:oleObj>
              </mc:Choice>
              <mc:Fallback>
                <p:oleObj r:id="rId7" imgW="4493141" imgH="3993226" progId="Excel.Sheet.8">
                  <p:embed/>
                  <p:pic>
                    <p:nvPicPr>
                      <p:cNvPr id="0" name="Picture 123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0725" y="1854200"/>
                        <a:ext cx="4494213" cy="398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แผนภูมิ 6"/>
          <p:cNvGraphicFramePr>
            <a:graphicFrameLocks/>
          </p:cNvGraphicFramePr>
          <p:nvPr/>
        </p:nvGraphicFramePr>
        <p:xfrm>
          <a:off x="4773613" y="2300288"/>
          <a:ext cx="4494212" cy="3989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60" r:id="rId10" imgW="4493141" imgH="3993226" progId="Excel.Sheet.8">
                  <p:embed/>
                </p:oleObj>
              </mc:Choice>
              <mc:Fallback>
                <p:oleObj r:id="rId10" imgW="4493141" imgH="3993226" progId="Excel.Sheet.8">
                  <p:embed/>
                  <p:pic>
                    <p:nvPicPr>
                      <p:cNvPr id="0" name="Picture 124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3613" y="2300288"/>
                        <a:ext cx="4494212" cy="39893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" name="แผนภูมิ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2712189"/>
              </p:ext>
            </p:extLst>
          </p:nvPr>
        </p:nvGraphicFramePr>
        <p:xfrm>
          <a:off x="149795" y="1916832"/>
          <a:ext cx="4494213" cy="399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61" r:id="rId12" imgW="4493141" imgH="3987130" progId="Excel.Sheet.8">
                  <p:embed/>
                </p:oleObj>
              </mc:Choice>
              <mc:Fallback>
                <p:oleObj r:id="rId12" imgW="4493141" imgH="3987130" progId="Excel.Sheet.8">
                  <p:embed/>
                  <p:pic>
                    <p:nvPicPr>
                      <p:cNvPr id="0" name="Picture 125"/>
                      <p:cNvPicPr>
                        <a:picLocks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795" y="1916832"/>
                        <a:ext cx="4494213" cy="3990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TextBox 8"/>
          <p:cNvSpPr txBox="1">
            <a:spLocks noChangeArrowheads="1"/>
          </p:cNvSpPr>
          <p:nvPr/>
        </p:nvSpPr>
        <p:spPr bwMode="auto">
          <a:xfrm>
            <a:off x="1781895" y="3380978"/>
            <a:ext cx="12779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sz="2400" b="1" dirty="0" smtClean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๘</a:t>
            </a:r>
            <a:r>
              <a:rPr lang="en-US" altLang="th-TH" sz="2400" b="1" dirty="0" smtClean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th-TH" altLang="th-TH" sz="2400" b="1" dirty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กลุ่มสาระ</a:t>
            </a:r>
          </a:p>
          <a:p>
            <a:pPr algn="ctr" eaLnBrk="1" hangingPunct="1"/>
            <a:r>
              <a:rPr lang="th-TH" altLang="th-TH" sz="2400" b="1" dirty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พื้นฐาน</a:t>
            </a:r>
          </a:p>
          <a:p>
            <a:pPr algn="ctr" eaLnBrk="1" hangingPunct="1"/>
            <a:r>
              <a:rPr lang="th-TH" altLang="th-TH" sz="2400" b="1" dirty="0" smtClean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๘๔๐</a:t>
            </a:r>
            <a:r>
              <a:rPr lang="en-US" altLang="th-TH" sz="2400" b="1" dirty="0" smtClean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th-TH" altLang="th-TH" sz="2400" b="1" dirty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ชม./ปี</a:t>
            </a:r>
          </a:p>
        </p:txBody>
      </p:sp>
      <p:sp>
        <p:nvSpPr>
          <p:cNvPr id="1032" name="ชื่อเรื่อง 1"/>
          <p:cNvSpPr txBox="1">
            <a:spLocks/>
          </p:cNvSpPr>
          <p:nvPr/>
        </p:nvSpPr>
        <p:spPr bwMode="auto">
          <a:xfrm>
            <a:off x="394717" y="5730007"/>
            <a:ext cx="4105275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algn="ctr" eaLnBrk="1" hangingPunct="1">
              <a:lnSpc>
                <a:spcPts val="1900"/>
              </a:lnSpc>
            </a:pPr>
            <a:r>
              <a:rPr lang="th-TH" altLang="th-TH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เรียนจริง </a:t>
            </a:r>
            <a:r>
              <a:rPr lang="th-TH" altLang="th-TH" sz="2400" b="1" dirty="0" smtClean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๑</a:t>
            </a:r>
            <a:r>
              <a:rPr lang="en-US" altLang="th-TH" sz="2400" b="1" dirty="0" smtClean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,</a:t>
            </a:r>
            <a:r>
              <a:rPr lang="th-TH" altLang="th-TH" sz="2400" b="1" dirty="0" smtClean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๒๐๐ </a:t>
            </a:r>
            <a:r>
              <a:rPr lang="th-TH" altLang="th-TH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–</a:t>
            </a:r>
            <a:r>
              <a:rPr lang="en-US" altLang="th-TH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th-TH" altLang="th-TH" sz="2400" b="1" dirty="0" smtClean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๑</a:t>
            </a:r>
            <a:r>
              <a:rPr lang="en-US" altLang="th-TH" sz="2400" b="1" dirty="0" smtClean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,</a:t>
            </a:r>
            <a:r>
              <a:rPr lang="th-TH" altLang="th-TH" sz="2400" b="1" dirty="0" smtClean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๔๐๐</a:t>
            </a:r>
            <a:r>
              <a:rPr lang="en-US" altLang="th-TH" sz="2400" b="1" dirty="0" smtClean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th-TH" altLang="th-TH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ชม./ปี</a:t>
            </a:r>
          </a:p>
          <a:p>
            <a:pPr algn="ctr" eaLnBrk="1" hangingPunct="1">
              <a:lnSpc>
                <a:spcPts val="1900"/>
              </a:lnSpc>
            </a:pPr>
            <a:r>
              <a:rPr lang="th-TH" altLang="th-TH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หรือ  </a:t>
            </a:r>
            <a:r>
              <a:rPr lang="th-TH" altLang="th-TH" sz="2400" b="1" dirty="0" smtClean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๓๐</a:t>
            </a:r>
            <a:r>
              <a:rPr lang="en-US" altLang="th-TH" sz="2400" b="1" dirty="0" smtClean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th-TH" altLang="th-TH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– </a:t>
            </a:r>
            <a:r>
              <a:rPr lang="th-TH" altLang="th-TH" sz="2400" b="1" dirty="0" smtClean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๓๕</a:t>
            </a:r>
            <a:r>
              <a:rPr lang="en-US" altLang="th-TH" sz="2400" b="1" dirty="0" smtClean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th-TH" altLang="th-TH" sz="2400" b="1" dirty="0" smtClean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th-TH" altLang="th-TH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ชม./สัปดาห์</a:t>
            </a:r>
          </a:p>
        </p:txBody>
      </p:sp>
      <p:cxnSp>
        <p:nvCxnSpPr>
          <p:cNvPr id="11" name="ตัวเชื่อมต่อตรง 10"/>
          <p:cNvCxnSpPr/>
          <p:nvPr/>
        </p:nvCxnSpPr>
        <p:spPr>
          <a:xfrm flipH="1">
            <a:off x="1115616" y="4581128"/>
            <a:ext cx="576263" cy="541338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4" name="TextBox 11"/>
          <p:cNvSpPr txBox="1">
            <a:spLocks noChangeArrowheads="1"/>
          </p:cNvSpPr>
          <p:nvPr/>
        </p:nvSpPr>
        <p:spPr bwMode="auto">
          <a:xfrm>
            <a:off x="611560" y="2204864"/>
            <a:ext cx="183515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1800" b="1" dirty="0">
                <a:latin typeface="FreesiaUPC" pitchFamily="34" charset="-34"/>
                <a:cs typeface="FreesiaUPC" pitchFamily="34" charset="-34"/>
              </a:rPr>
              <a:t>                 กิจกรรม</a:t>
            </a:r>
          </a:p>
          <a:p>
            <a:pPr eaLnBrk="1" hangingPunct="1"/>
            <a:r>
              <a:rPr lang="th-TH" altLang="th-TH" sz="1800" b="1" dirty="0">
                <a:latin typeface="FreesiaUPC" pitchFamily="34" charset="-34"/>
                <a:cs typeface="FreesiaUPC" pitchFamily="34" charset="-34"/>
              </a:rPr>
              <a:t>            พัฒนา</a:t>
            </a:r>
          </a:p>
          <a:p>
            <a:pPr eaLnBrk="1" hangingPunct="1"/>
            <a:r>
              <a:rPr lang="th-TH" altLang="th-TH" sz="1800" b="1" dirty="0">
                <a:latin typeface="FreesiaUPC" pitchFamily="34" charset="-34"/>
                <a:cs typeface="FreesiaUPC" pitchFamily="34" charset="-34"/>
              </a:rPr>
              <a:t>        ผู้เรียน</a:t>
            </a:r>
          </a:p>
          <a:p>
            <a:pPr eaLnBrk="1" hangingPunct="1"/>
            <a:r>
              <a:rPr lang="en-US" altLang="th-TH" sz="1800" b="1" dirty="0">
                <a:latin typeface="FreesiaUPC" pitchFamily="34" charset="-34"/>
                <a:cs typeface="FreesiaUPC" pitchFamily="34" charset="-34"/>
              </a:rPr>
              <a:t>  </a:t>
            </a:r>
            <a:r>
              <a:rPr lang="th-TH" altLang="th-TH" sz="1800" b="1" dirty="0" smtClean="0">
                <a:latin typeface="FreesiaUPC" pitchFamily="34" charset="-34"/>
                <a:cs typeface="FreesiaUPC" pitchFamily="34" charset="-34"/>
              </a:rPr>
              <a:t>๑๒๐ชม.</a:t>
            </a:r>
            <a:r>
              <a:rPr lang="th-TH" altLang="th-TH" sz="1800" b="1" dirty="0">
                <a:latin typeface="FreesiaUPC" pitchFamily="34" charset="-34"/>
                <a:cs typeface="FreesiaUPC" pitchFamily="34" charset="-34"/>
              </a:rPr>
              <a:t>/ปี</a:t>
            </a:r>
          </a:p>
          <a:p>
            <a:pPr eaLnBrk="1" hangingPunct="1"/>
            <a:r>
              <a:rPr lang="th-TH" altLang="th-TH" sz="1800" b="1" dirty="0">
                <a:latin typeface="FreesiaUPC" pitchFamily="34" charset="-34"/>
                <a:cs typeface="FreesiaUPC" pitchFamily="34" charset="-34"/>
              </a:rPr>
              <a:t>หรือ </a:t>
            </a:r>
            <a:r>
              <a:rPr lang="th-TH" altLang="th-TH" sz="1800" b="1" dirty="0" smtClean="0">
                <a:latin typeface="FreesiaUPC" pitchFamily="34" charset="-34"/>
                <a:cs typeface="FreesiaUPC" pitchFamily="34" charset="-34"/>
              </a:rPr>
              <a:t>๓</a:t>
            </a:r>
            <a:r>
              <a:rPr lang="en-US" altLang="th-TH" sz="1800" b="1" dirty="0" smtClean="0">
                <a:latin typeface="FreesiaUPC" pitchFamily="34" charset="-34"/>
                <a:cs typeface="FreesiaUPC" pitchFamily="34" charset="-34"/>
              </a:rPr>
              <a:t> </a:t>
            </a:r>
            <a:r>
              <a:rPr lang="th-TH" altLang="th-TH" sz="1800" b="1" dirty="0">
                <a:latin typeface="FreesiaUPC" pitchFamily="34" charset="-34"/>
                <a:cs typeface="FreesiaUPC" pitchFamily="34" charset="-34"/>
              </a:rPr>
              <a:t>ชม./</a:t>
            </a:r>
          </a:p>
          <a:p>
            <a:pPr eaLnBrk="1" hangingPunct="1"/>
            <a:r>
              <a:rPr lang="th-TH" altLang="th-TH" sz="1800" b="1" dirty="0">
                <a:latin typeface="FreesiaUPC" pitchFamily="34" charset="-34"/>
                <a:cs typeface="FreesiaUPC" pitchFamily="34" charset="-34"/>
              </a:rPr>
              <a:t>สัปดาห์</a:t>
            </a:r>
          </a:p>
        </p:txBody>
      </p:sp>
      <p:sp>
        <p:nvSpPr>
          <p:cNvPr id="1035" name="TextBox 12"/>
          <p:cNvSpPr txBox="1">
            <a:spLocks noChangeArrowheads="1"/>
          </p:cNvSpPr>
          <p:nvPr/>
        </p:nvSpPr>
        <p:spPr bwMode="auto">
          <a:xfrm>
            <a:off x="2919859" y="4230688"/>
            <a:ext cx="1508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1800" b="1" dirty="0">
                <a:latin typeface="FreesiaUPC" pitchFamily="34" charset="-34"/>
                <a:cs typeface="FreesiaUPC" pitchFamily="34" charset="-34"/>
              </a:rPr>
              <a:t>       รายวิชา</a:t>
            </a:r>
          </a:p>
          <a:p>
            <a:pPr eaLnBrk="1" hangingPunct="1"/>
            <a:r>
              <a:rPr lang="th-TH" altLang="th-TH" sz="1800" b="1" dirty="0">
                <a:latin typeface="FreesiaUPC" pitchFamily="34" charset="-34"/>
                <a:cs typeface="FreesiaUPC" pitchFamily="34" charset="-34"/>
              </a:rPr>
              <a:t>    เพิ่มเติมที่</a:t>
            </a:r>
          </a:p>
          <a:p>
            <a:pPr eaLnBrk="1" hangingPunct="1"/>
            <a:r>
              <a:rPr lang="th-TH" altLang="th-TH" sz="1800" b="1" dirty="0">
                <a:latin typeface="FreesiaUPC" pitchFamily="34" charset="-34"/>
                <a:cs typeface="FreesiaUPC" pitchFamily="34" charset="-34"/>
              </a:rPr>
              <a:t>โรงเรียนจัด</a:t>
            </a:r>
          </a:p>
        </p:txBody>
      </p:sp>
      <p:sp>
        <p:nvSpPr>
          <p:cNvPr id="1036" name="TextBox 13"/>
          <p:cNvSpPr txBox="1">
            <a:spLocks noChangeArrowheads="1"/>
          </p:cNvSpPr>
          <p:nvPr/>
        </p:nvSpPr>
        <p:spPr bwMode="auto">
          <a:xfrm>
            <a:off x="688727" y="1304925"/>
            <a:ext cx="34512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algn="ctr" eaLnBrk="1" hangingPunct="1">
              <a:lnSpc>
                <a:spcPts val="2800"/>
              </a:lnSpc>
            </a:pPr>
            <a:r>
              <a:rPr lang="th-TH" altLang="th-TH" dirty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ปัจจุบัน</a:t>
            </a:r>
          </a:p>
          <a:p>
            <a:pPr algn="ctr" eaLnBrk="1" hangingPunct="1">
              <a:lnSpc>
                <a:spcPts val="2800"/>
              </a:lnSpc>
            </a:pPr>
            <a:r>
              <a:rPr lang="th-TH" altLang="th-TH" dirty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“</a:t>
            </a:r>
            <a:r>
              <a:rPr lang="th-TH" altLang="th-TH" b="1" dirty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ไม่น้อยกว่า</a:t>
            </a:r>
            <a:r>
              <a:rPr lang="th-TH" altLang="th-TH" dirty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”  </a:t>
            </a:r>
            <a:r>
              <a:rPr lang="th-TH" altLang="th-TH" dirty="0" smtClean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๑</a:t>
            </a:r>
            <a:r>
              <a:rPr lang="en-US" altLang="th-TH" dirty="0" smtClean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,</a:t>
            </a:r>
            <a:r>
              <a:rPr lang="th-TH" altLang="th-TH" dirty="0" smtClean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๐๐๐</a:t>
            </a:r>
            <a:r>
              <a:rPr lang="en-US" altLang="th-TH" dirty="0" smtClean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th-TH" altLang="th-TH" dirty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ชม./ปี</a:t>
            </a:r>
          </a:p>
        </p:txBody>
      </p:sp>
      <p:sp>
        <p:nvSpPr>
          <p:cNvPr id="1037" name="TextBox 14"/>
          <p:cNvSpPr txBox="1">
            <a:spLocks noChangeArrowheads="1"/>
          </p:cNvSpPr>
          <p:nvPr/>
        </p:nvSpPr>
        <p:spPr bwMode="auto">
          <a:xfrm>
            <a:off x="6173788" y="3297238"/>
            <a:ext cx="12779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sz="2400" b="1" dirty="0" smtClean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๘</a:t>
            </a:r>
            <a:r>
              <a:rPr lang="en-US" altLang="th-TH" sz="2400" b="1" dirty="0" smtClean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th-TH" altLang="th-TH" sz="2400" b="1" dirty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กลุ่มสาระ</a:t>
            </a:r>
          </a:p>
          <a:p>
            <a:pPr algn="ctr" eaLnBrk="1" hangingPunct="1"/>
            <a:r>
              <a:rPr lang="th-TH" altLang="th-TH" sz="2400" b="1" dirty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พื้นฐาน</a:t>
            </a:r>
          </a:p>
          <a:p>
            <a:pPr algn="ctr" eaLnBrk="1" hangingPunct="1"/>
            <a:r>
              <a:rPr lang="th-TH" altLang="th-TH" sz="2400" b="1" dirty="0" smtClean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๘๔๐</a:t>
            </a:r>
            <a:r>
              <a:rPr lang="en-US" altLang="th-TH" sz="2400" b="1" dirty="0" smtClean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th-TH" altLang="th-TH" sz="2400" b="1" dirty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ชม./ปี</a:t>
            </a:r>
          </a:p>
        </p:txBody>
      </p:sp>
      <p:sp>
        <p:nvSpPr>
          <p:cNvPr id="1038" name="ชื่อเรื่อง 1"/>
          <p:cNvSpPr txBox="1">
            <a:spLocks/>
          </p:cNvSpPr>
          <p:nvPr/>
        </p:nvSpPr>
        <p:spPr bwMode="auto">
          <a:xfrm>
            <a:off x="5076825" y="5661025"/>
            <a:ext cx="41052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>
              <a:lnSpc>
                <a:spcPts val="1800"/>
              </a:lnSpc>
            </a:pPr>
            <a:r>
              <a:rPr lang="th-TH" altLang="th-TH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เรียนในห้องเรียน </a:t>
            </a:r>
            <a:r>
              <a:rPr lang="th-TH" altLang="th-TH" sz="2400" b="1" dirty="0" smtClean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๒๒ </a:t>
            </a:r>
            <a:r>
              <a:rPr lang="th-TH" altLang="th-TH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ชม./สัปดาห์</a:t>
            </a:r>
          </a:p>
          <a:p>
            <a:pPr eaLnBrk="1" hangingPunct="1">
              <a:lnSpc>
                <a:spcPts val="1800"/>
              </a:lnSpc>
            </a:pPr>
            <a:r>
              <a:rPr lang="th-TH" altLang="th-TH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ชม.ที่เหลือ </a:t>
            </a:r>
            <a:r>
              <a:rPr lang="en-US" altLang="th-TH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  </a:t>
            </a:r>
            <a:r>
              <a:rPr lang="th-TH" altLang="th-TH" sz="2400" b="1" dirty="0" smtClean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๘</a:t>
            </a:r>
            <a:r>
              <a:rPr lang="en-US" altLang="th-TH" sz="2400" b="1" dirty="0" smtClean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en-US" altLang="th-TH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– </a:t>
            </a:r>
            <a:r>
              <a:rPr lang="th-TH" altLang="th-TH" sz="2400" b="1" dirty="0" smtClean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๑๒</a:t>
            </a:r>
            <a:r>
              <a:rPr lang="en-US" altLang="th-TH" sz="2400" b="1" dirty="0" smtClean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th-TH" altLang="th-TH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ชม./สัปดาห์</a:t>
            </a:r>
          </a:p>
          <a:p>
            <a:pPr eaLnBrk="1" hangingPunct="1">
              <a:lnSpc>
                <a:spcPts val="1800"/>
              </a:lnSpc>
            </a:pPr>
            <a:r>
              <a:rPr lang="th-TH" altLang="th-TH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เป็นกิจกรรม </a:t>
            </a:r>
            <a:r>
              <a:rPr lang="th-TH" altLang="th-TH" sz="2400" b="1" dirty="0" smtClean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๔</a:t>
            </a:r>
            <a:r>
              <a:rPr lang="en-US" altLang="th-TH" sz="2400" b="1" dirty="0" smtClean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th-TH" altLang="th-TH" sz="24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หมวด </a:t>
            </a:r>
            <a:r>
              <a:rPr lang="th-TH" altLang="th-TH" sz="2400" b="1" dirty="0" smtClean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(บังคับ หมวด ๑)</a:t>
            </a:r>
            <a:endParaRPr lang="th-TH" altLang="th-TH" sz="2400" b="1" dirty="0">
              <a:solidFill>
                <a:srgbClr val="C00000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1039" name="TextBox 16"/>
          <p:cNvSpPr txBox="1">
            <a:spLocks noChangeArrowheads="1"/>
          </p:cNvSpPr>
          <p:nvPr/>
        </p:nvSpPr>
        <p:spPr bwMode="auto">
          <a:xfrm>
            <a:off x="7235825" y="2371725"/>
            <a:ext cx="129698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1800" b="1" dirty="0">
                <a:latin typeface="FreesiaUPC" pitchFamily="34" charset="-34"/>
                <a:cs typeface="FreesiaUPC" pitchFamily="34" charset="-34"/>
              </a:rPr>
              <a:t>กิจรรม    </a:t>
            </a:r>
          </a:p>
          <a:p>
            <a:pPr eaLnBrk="1" hangingPunct="1"/>
            <a:r>
              <a:rPr lang="th-TH" altLang="th-TH" sz="1800" b="1" dirty="0">
                <a:latin typeface="FreesiaUPC" pitchFamily="34" charset="-34"/>
                <a:cs typeface="FreesiaUPC" pitchFamily="34" charset="-34"/>
              </a:rPr>
              <a:t>   หมวด</a:t>
            </a:r>
          </a:p>
          <a:p>
            <a:pPr eaLnBrk="1" hangingPunct="1"/>
            <a:r>
              <a:rPr lang="en-US" altLang="th-TH" sz="1800" b="1" dirty="0">
                <a:latin typeface="FreesiaUPC" pitchFamily="34" charset="-34"/>
                <a:cs typeface="FreesiaUPC" pitchFamily="34" charset="-34"/>
              </a:rPr>
              <a:t>     </a:t>
            </a:r>
            <a:r>
              <a:rPr lang="th-TH" altLang="th-TH" sz="1800" b="1" dirty="0" smtClean="0">
                <a:latin typeface="FreesiaUPC" pitchFamily="34" charset="-34"/>
                <a:cs typeface="FreesiaUPC" pitchFamily="34" charset="-34"/>
              </a:rPr>
              <a:t>๒</a:t>
            </a:r>
            <a:r>
              <a:rPr lang="en-US" altLang="th-TH" sz="1800" b="1" dirty="0" smtClean="0">
                <a:latin typeface="FreesiaUPC" pitchFamily="34" charset="-34"/>
                <a:cs typeface="FreesiaUPC" pitchFamily="34" charset="-34"/>
              </a:rPr>
              <a:t> </a:t>
            </a:r>
            <a:r>
              <a:rPr lang="en-US" altLang="th-TH" sz="1800" b="1" dirty="0">
                <a:latin typeface="FreesiaUPC" pitchFamily="34" charset="-34"/>
                <a:cs typeface="FreesiaUPC" pitchFamily="34" charset="-34"/>
              </a:rPr>
              <a:t>- </a:t>
            </a:r>
            <a:r>
              <a:rPr lang="th-TH" altLang="th-TH" sz="1800" b="1" dirty="0" smtClean="0">
                <a:latin typeface="FreesiaUPC" pitchFamily="34" charset="-34"/>
                <a:cs typeface="FreesiaUPC" pitchFamily="34" charset="-34"/>
              </a:rPr>
              <a:t>๔</a:t>
            </a:r>
            <a:endParaRPr lang="th-TH" altLang="th-TH" sz="1800" b="1" dirty="0"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1040" name="TextBox 17"/>
          <p:cNvSpPr txBox="1">
            <a:spLocks noChangeArrowheads="1"/>
          </p:cNvSpPr>
          <p:nvPr/>
        </p:nvSpPr>
        <p:spPr bwMode="auto">
          <a:xfrm>
            <a:off x="5076825" y="1304925"/>
            <a:ext cx="34512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algn="ctr" eaLnBrk="1" hangingPunct="1">
              <a:lnSpc>
                <a:spcPts val="2800"/>
              </a:lnSpc>
            </a:pPr>
            <a:r>
              <a:rPr lang="th-TH" altLang="th-TH" dirty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ใหม่</a:t>
            </a:r>
          </a:p>
          <a:p>
            <a:pPr algn="ctr" eaLnBrk="1" hangingPunct="1">
              <a:lnSpc>
                <a:spcPts val="2800"/>
              </a:lnSpc>
            </a:pPr>
            <a:r>
              <a:rPr lang="th-TH" altLang="th-TH" dirty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“</a:t>
            </a:r>
            <a:r>
              <a:rPr lang="th-TH" altLang="th-TH" b="1" dirty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ไม่เกิน</a:t>
            </a:r>
            <a:r>
              <a:rPr lang="th-TH" altLang="th-TH" dirty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”  </a:t>
            </a:r>
            <a:r>
              <a:rPr lang="th-TH" altLang="th-TH" dirty="0" smtClean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๑</a:t>
            </a:r>
            <a:r>
              <a:rPr lang="en-US" altLang="th-TH" dirty="0" smtClean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,</a:t>
            </a:r>
            <a:r>
              <a:rPr lang="th-TH" altLang="th-TH" dirty="0" smtClean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๐๐๐</a:t>
            </a:r>
            <a:r>
              <a:rPr lang="en-US" altLang="th-TH" dirty="0" smtClean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th-TH" altLang="th-TH" dirty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ชม./ปี</a:t>
            </a:r>
          </a:p>
        </p:txBody>
      </p:sp>
      <p:sp>
        <p:nvSpPr>
          <p:cNvPr id="1041" name="TextBox 18"/>
          <p:cNvSpPr txBox="1">
            <a:spLocks noChangeArrowheads="1"/>
          </p:cNvSpPr>
          <p:nvPr/>
        </p:nvSpPr>
        <p:spPr bwMode="auto">
          <a:xfrm>
            <a:off x="5075238" y="4098925"/>
            <a:ext cx="15065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1800" b="1" dirty="0">
                <a:latin typeface="FreesiaUPC" pitchFamily="34" charset="-34"/>
                <a:cs typeface="FreesiaUPC" pitchFamily="34" charset="-34"/>
              </a:rPr>
              <a:t>  เพิ่มเติม</a:t>
            </a:r>
          </a:p>
          <a:p>
            <a:pPr eaLnBrk="1" hangingPunct="1"/>
            <a:r>
              <a:rPr lang="th-TH" altLang="th-TH" sz="1800" b="1" dirty="0" smtClean="0">
                <a:latin typeface="FreesiaUPC" pitchFamily="34" charset="-34"/>
                <a:cs typeface="FreesiaUPC" pitchFamily="34" charset="-34"/>
              </a:rPr>
              <a:t>๔๐ </a:t>
            </a:r>
            <a:r>
              <a:rPr lang="th-TH" altLang="th-TH" sz="1800" b="1" dirty="0">
                <a:latin typeface="FreesiaUPC" pitchFamily="34" charset="-34"/>
                <a:cs typeface="FreesiaUPC" pitchFamily="34" charset="-34"/>
              </a:rPr>
              <a:t>ชม./ปี</a:t>
            </a:r>
          </a:p>
        </p:txBody>
      </p:sp>
      <p:pic>
        <p:nvPicPr>
          <p:cNvPr id="1042" name="รูปภาพ 19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" t="24654" r="72112" b="37634"/>
          <a:stretch>
            <a:fillRect/>
          </a:stretch>
        </p:blipFill>
        <p:spPr bwMode="auto">
          <a:xfrm>
            <a:off x="7807325" y="3544888"/>
            <a:ext cx="811213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รูปภาพ 20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2" t="25340" r="38974" b="36949"/>
          <a:stretch>
            <a:fillRect/>
          </a:stretch>
        </p:blipFill>
        <p:spPr bwMode="auto">
          <a:xfrm>
            <a:off x="7483475" y="4403725"/>
            <a:ext cx="811213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รูปภาพ 21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7" t="24744" r="4568" b="37546"/>
          <a:stretch>
            <a:fillRect/>
          </a:stretch>
        </p:blipFill>
        <p:spPr bwMode="auto">
          <a:xfrm>
            <a:off x="6673850" y="4910138"/>
            <a:ext cx="809625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5" name="TextBox 22"/>
          <p:cNvSpPr txBox="1">
            <a:spLocks noChangeArrowheads="1"/>
          </p:cNvSpPr>
          <p:nvPr/>
        </p:nvSpPr>
        <p:spPr bwMode="auto">
          <a:xfrm>
            <a:off x="4932363" y="2225675"/>
            <a:ext cx="19431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>
              <a:lnSpc>
                <a:spcPts val="1800"/>
              </a:lnSpc>
            </a:pPr>
            <a:r>
              <a:rPr lang="th-TH" altLang="th-TH" sz="1800" b="1" dirty="0">
                <a:latin typeface="FreesiaUPC" pitchFamily="34" charset="-34"/>
                <a:cs typeface="FreesiaUPC" pitchFamily="34" charset="-34"/>
              </a:rPr>
              <a:t>                      หมวด </a:t>
            </a:r>
            <a:r>
              <a:rPr lang="th-TH" altLang="th-TH" sz="1800" b="1" dirty="0" smtClean="0">
                <a:latin typeface="FreesiaUPC" pitchFamily="34" charset="-34"/>
                <a:cs typeface="FreesiaUPC" pitchFamily="34" charset="-34"/>
              </a:rPr>
              <a:t>๑                 </a:t>
            </a:r>
            <a:endParaRPr lang="th-TH" altLang="th-TH" sz="1800" b="1" dirty="0">
              <a:latin typeface="FreesiaUPC" pitchFamily="34" charset="-34"/>
              <a:cs typeface="FreesiaUPC" pitchFamily="34" charset="-34"/>
            </a:endParaRPr>
          </a:p>
          <a:p>
            <a:pPr eaLnBrk="1" hangingPunct="1">
              <a:lnSpc>
                <a:spcPts val="1800"/>
              </a:lnSpc>
            </a:pPr>
            <a:r>
              <a:rPr lang="th-TH" altLang="th-TH" sz="1800" b="1" dirty="0">
                <a:latin typeface="FreesiaUPC" pitchFamily="34" charset="-34"/>
                <a:cs typeface="FreesiaUPC" pitchFamily="34" charset="-34"/>
              </a:rPr>
              <a:t>                 กิจกรรม</a:t>
            </a:r>
          </a:p>
          <a:p>
            <a:pPr eaLnBrk="1" hangingPunct="1">
              <a:lnSpc>
                <a:spcPts val="1800"/>
              </a:lnSpc>
            </a:pPr>
            <a:r>
              <a:rPr lang="th-TH" altLang="th-TH" sz="1800" b="1" dirty="0">
                <a:latin typeface="FreesiaUPC" pitchFamily="34" charset="-34"/>
                <a:cs typeface="FreesiaUPC" pitchFamily="34" charset="-34"/>
              </a:rPr>
              <a:t>            พัฒนา</a:t>
            </a:r>
          </a:p>
          <a:p>
            <a:pPr eaLnBrk="1" hangingPunct="1">
              <a:lnSpc>
                <a:spcPts val="1800"/>
              </a:lnSpc>
            </a:pPr>
            <a:r>
              <a:rPr lang="th-TH" altLang="th-TH" sz="1800" b="1" dirty="0">
                <a:latin typeface="FreesiaUPC" pitchFamily="34" charset="-34"/>
                <a:cs typeface="FreesiaUPC" pitchFamily="34" charset="-34"/>
              </a:rPr>
              <a:t>       ผู้เรียน</a:t>
            </a:r>
            <a:endParaRPr lang="en-US" altLang="th-TH" sz="1800" b="1" dirty="0">
              <a:latin typeface="FreesiaUPC" pitchFamily="34" charset="-34"/>
              <a:cs typeface="FreesiaUPC" pitchFamily="34" charset="-34"/>
            </a:endParaRPr>
          </a:p>
          <a:p>
            <a:pPr eaLnBrk="1" hangingPunct="1">
              <a:lnSpc>
                <a:spcPts val="1800"/>
              </a:lnSpc>
            </a:pPr>
            <a:r>
              <a:rPr lang="en-US" altLang="th-TH" sz="1800" b="1" dirty="0">
                <a:latin typeface="FreesiaUPC" pitchFamily="34" charset="-34"/>
                <a:cs typeface="FreesiaUPC" pitchFamily="34" charset="-34"/>
              </a:rPr>
              <a:t>  </a:t>
            </a:r>
            <a:r>
              <a:rPr lang="th-TH" altLang="th-TH" sz="1800" b="1" dirty="0" smtClean="0">
                <a:latin typeface="FreesiaUPC" pitchFamily="34" charset="-34"/>
                <a:cs typeface="FreesiaUPC" pitchFamily="34" charset="-34"/>
              </a:rPr>
              <a:t>๑๒๐ชม.</a:t>
            </a:r>
            <a:r>
              <a:rPr lang="th-TH" altLang="th-TH" sz="1800" b="1" dirty="0">
                <a:latin typeface="FreesiaUPC" pitchFamily="34" charset="-34"/>
                <a:cs typeface="FreesiaUPC" pitchFamily="34" charset="-34"/>
              </a:rPr>
              <a:t>/ปี</a:t>
            </a:r>
          </a:p>
          <a:p>
            <a:pPr eaLnBrk="1" hangingPunct="1">
              <a:lnSpc>
                <a:spcPts val="1800"/>
              </a:lnSpc>
            </a:pPr>
            <a:r>
              <a:rPr lang="th-TH" altLang="th-TH" sz="1800" b="1" dirty="0">
                <a:latin typeface="FreesiaUPC" pitchFamily="34" charset="-34"/>
                <a:cs typeface="FreesiaUPC" pitchFamily="34" charset="-34"/>
              </a:rPr>
              <a:t>หรือ </a:t>
            </a:r>
            <a:r>
              <a:rPr lang="th-TH" altLang="th-TH" sz="1800" b="1" dirty="0" smtClean="0">
                <a:latin typeface="FreesiaUPC" pitchFamily="34" charset="-34"/>
                <a:cs typeface="FreesiaUPC" pitchFamily="34" charset="-34"/>
              </a:rPr>
              <a:t>๓</a:t>
            </a:r>
            <a:r>
              <a:rPr lang="en-US" altLang="th-TH" sz="1800" b="1" dirty="0" smtClean="0">
                <a:latin typeface="FreesiaUPC" pitchFamily="34" charset="-34"/>
                <a:cs typeface="FreesiaUPC" pitchFamily="34" charset="-34"/>
              </a:rPr>
              <a:t> </a:t>
            </a:r>
            <a:r>
              <a:rPr lang="th-TH" altLang="th-TH" sz="1800" b="1" dirty="0">
                <a:latin typeface="FreesiaUPC" pitchFamily="34" charset="-34"/>
                <a:cs typeface="FreesiaUPC" pitchFamily="34" charset="-34"/>
              </a:rPr>
              <a:t>ชม./</a:t>
            </a:r>
          </a:p>
          <a:p>
            <a:pPr eaLnBrk="1" hangingPunct="1">
              <a:lnSpc>
                <a:spcPts val="1800"/>
              </a:lnSpc>
            </a:pPr>
            <a:r>
              <a:rPr lang="th-TH" altLang="th-TH" sz="1800" b="1" dirty="0">
                <a:latin typeface="FreesiaUPC" pitchFamily="34" charset="-34"/>
                <a:cs typeface="FreesiaUPC" pitchFamily="34" charset="-34"/>
              </a:rPr>
              <a:t>สัปดาห์</a:t>
            </a:r>
          </a:p>
        </p:txBody>
      </p:sp>
      <p:sp>
        <p:nvSpPr>
          <p:cNvPr id="24" name="ส่วนโค้ง 23"/>
          <p:cNvSpPr/>
          <p:nvPr/>
        </p:nvSpPr>
        <p:spPr>
          <a:xfrm rot="13634216">
            <a:off x="4742656" y="3659982"/>
            <a:ext cx="2352675" cy="2513012"/>
          </a:xfrm>
          <a:prstGeom prst="arc">
            <a:avLst>
              <a:gd name="adj1" fmla="val 15883814"/>
              <a:gd name="adj2" fmla="val 3083495"/>
            </a:avLst>
          </a:prstGeom>
          <a:ln w="19050">
            <a:solidFill>
              <a:srgbClr val="C00000"/>
            </a:solidFill>
            <a:headEnd type="stealt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>
              <a:solidFill>
                <a:schemeClr val="bg2"/>
              </a:solidFill>
            </a:endParaRPr>
          </a:p>
        </p:txBody>
      </p:sp>
      <p:sp>
        <p:nvSpPr>
          <p:cNvPr id="25" name="ส่วนโค้ง 24"/>
          <p:cNvSpPr/>
          <p:nvPr/>
        </p:nvSpPr>
        <p:spPr>
          <a:xfrm rot="14135857">
            <a:off x="4895057" y="3860006"/>
            <a:ext cx="2465388" cy="2536825"/>
          </a:xfrm>
          <a:prstGeom prst="arc">
            <a:avLst>
              <a:gd name="adj1" fmla="val 16200000"/>
              <a:gd name="adj2" fmla="val 20916873"/>
            </a:avLst>
          </a:prstGeom>
          <a:ln w="19050">
            <a:solidFill>
              <a:srgbClr val="C00000"/>
            </a:solidFill>
            <a:headEnd type="stealt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ชื่อเรื่อง 1"/>
          <p:cNvSpPr>
            <a:spLocks noGrp="1"/>
          </p:cNvSpPr>
          <p:nvPr>
            <p:ph type="title"/>
          </p:nvPr>
        </p:nvSpPr>
        <p:spPr>
          <a:xfrm>
            <a:off x="1258888" y="427038"/>
            <a:ext cx="6172200" cy="639762"/>
          </a:xfrm>
        </p:spPr>
        <p:txBody>
          <a:bodyPr/>
          <a:lstStyle/>
          <a:p>
            <a:r>
              <a:rPr lang="th-TH" altLang="th-TH" sz="3200" smtClean="0"/>
              <a:t>โครงสร้างเวลาเรียน</a:t>
            </a:r>
            <a:r>
              <a:rPr lang="th-TH" altLang="th-TH" sz="3200" smtClean="0">
                <a:solidFill>
                  <a:srgbClr val="C00000"/>
                </a:solidFill>
              </a:rPr>
              <a:t>ระดับมัธยมศึกษาตอนต้น</a:t>
            </a:r>
          </a:p>
        </p:txBody>
      </p:sp>
      <p:graphicFrame>
        <p:nvGraphicFramePr>
          <p:cNvPr id="2050" name="แผนภูมิ 4"/>
          <p:cNvGraphicFramePr>
            <a:graphicFrameLocks/>
          </p:cNvGraphicFramePr>
          <p:nvPr/>
        </p:nvGraphicFramePr>
        <p:xfrm>
          <a:off x="128588" y="2189163"/>
          <a:ext cx="4494212" cy="3989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51" r:id="rId4" imgW="4493141" imgH="3993226" progId="Excel.Sheet.8">
                  <p:embed/>
                </p:oleObj>
              </mc:Choice>
              <mc:Fallback>
                <p:oleObj r:id="rId4" imgW="4493141" imgH="3993226" progId="Excel.Sheet.8">
                  <p:embed/>
                  <p:pic>
                    <p:nvPicPr>
                      <p:cNvPr id="0" name="Picture 92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8" y="2189163"/>
                        <a:ext cx="4494212" cy="39893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แผนภูมิ 5"/>
          <p:cNvGraphicFramePr>
            <a:graphicFrameLocks/>
          </p:cNvGraphicFramePr>
          <p:nvPr/>
        </p:nvGraphicFramePr>
        <p:xfrm>
          <a:off x="4376738" y="1854200"/>
          <a:ext cx="4494212" cy="398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52" r:id="rId7" imgW="4493141" imgH="3993226" progId="Excel.Sheet.8">
                  <p:embed/>
                </p:oleObj>
              </mc:Choice>
              <mc:Fallback>
                <p:oleObj r:id="rId7" imgW="4493141" imgH="3993226" progId="Excel.Sheet.8">
                  <p:embed/>
                  <p:pic>
                    <p:nvPicPr>
                      <p:cNvPr id="0" name="Picture 93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6738" y="1854200"/>
                        <a:ext cx="4494212" cy="398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แผนภูมิ 6"/>
          <p:cNvGraphicFramePr>
            <a:graphicFrameLocks/>
          </p:cNvGraphicFramePr>
          <p:nvPr/>
        </p:nvGraphicFramePr>
        <p:xfrm>
          <a:off x="128588" y="1863725"/>
          <a:ext cx="4494212" cy="398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53" r:id="rId10" imgW="4493141" imgH="3987130" progId="Excel.Sheet.8">
                  <p:embed/>
                </p:oleObj>
              </mc:Choice>
              <mc:Fallback>
                <p:oleObj r:id="rId10" imgW="4493141" imgH="3987130" progId="Excel.Sheet.8">
                  <p:embed/>
                  <p:pic>
                    <p:nvPicPr>
                      <p:cNvPr id="0" name="Picture 94"/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8" y="1863725"/>
                        <a:ext cx="4494212" cy="398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4" name="TextBox 7"/>
          <p:cNvSpPr txBox="1">
            <a:spLocks noChangeArrowheads="1"/>
          </p:cNvSpPr>
          <p:nvPr/>
        </p:nvSpPr>
        <p:spPr bwMode="auto">
          <a:xfrm>
            <a:off x="1771650" y="3306763"/>
            <a:ext cx="12779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sz="2400" b="1" dirty="0" smtClean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๘</a:t>
            </a:r>
            <a:r>
              <a:rPr lang="en-US" altLang="th-TH" sz="2400" b="1" dirty="0" smtClean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th-TH" altLang="th-TH" sz="2400" b="1" dirty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กลุ่มสาระ</a:t>
            </a:r>
          </a:p>
          <a:p>
            <a:pPr algn="ctr" eaLnBrk="1" hangingPunct="1"/>
            <a:r>
              <a:rPr lang="th-TH" altLang="th-TH" sz="2400" b="1" dirty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พื้นฐาน</a:t>
            </a:r>
          </a:p>
          <a:p>
            <a:pPr algn="ctr" eaLnBrk="1" hangingPunct="1"/>
            <a:r>
              <a:rPr lang="th-TH" altLang="th-TH" sz="2400" b="1" dirty="0" smtClean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๘๘๐</a:t>
            </a:r>
            <a:r>
              <a:rPr lang="en-US" altLang="th-TH" sz="2400" b="1" dirty="0" smtClean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th-TH" altLang="th-TH" sz="2400" b="1" dirty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ชม./ปี</a:t>
            </a:r>
          </a:p>
        </p:txBody>
      </p:sp>
      <p:sp>
        <p:nvSpPr>
          <p:cNvPr id="9" name="ชื่อเรื่อง 1"/>
          <p:cNvSpPr txBox="1">
            <a:spLocks/>
          </p:cNvSpPr>
          <p:nvPr/>
        </p:nvSpPr>
        <p:spPr>
          <a:xfrm>
            <a:off x="358775" y="5730875"/>
            <a:ext cx="4105275" cy="793750"/>
          </a:xfrm>
          <a:prstGeom prst="rect">
            <a:avLst/>
          </a:prstGeom>
          <a:ln>
            <a:noFill/>
          </a:ln>
        </p:spPr>
        <p:txBody>
          <a:bodyPr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h-TH" sz="2400" b="1" dirty="0" smtClean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เรียนจริง ๑</a:t>
            </a:r>
            <a:r>
              <a:rPr lang="en-US" sz="2400" b="1" dirty="0" smtClean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,</a:t>
            </a:r>
            <a:r>
              <a:rPr lang="th-TH" sz="2400" b="1" dirty="0" smtClean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๔๐๐ ชม./ปี</a:t>
            </a:r>
          </a:p>
          <a:p>
            <a:pPr>
              <a:defRPr/>
            </a:pPr>
            <a:r>
              <a:rPr lang="th-TH" sz="2400" b="1" dirty="0" smtClean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หรือ  ๓๕</a:t>
            </a:r>
            <a:r>
              <a:rPr lang="en-US" sz="2400" b="1" dirty="0" smtClean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th-TH" sz="2400" b="1" dirty="0" smtClean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 ชม./สัปดาห์</a:t>
            </a:r>
            <a:endParaRPr lang="th-TH" sz="2400" b="1" dirty="0">
              <a:solidFill>
                <a:srgbClr val="C00000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2056" name="TextBox 9"/>
          <p:cNvSpPr txBox="1">
            <a:spLocks noChangeArrowheads="1"/>
          </p:cNvSpPr>
          <p:nvPr/>
        </p:nvSpPr>
        <p:spPr bwMode="auto">
          <a:xfrm>
            <a:off x="468313" y="2420938"/>
            <a:ext cx="21224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1800" b="1" dirty="0">
                <a:latin typeface="FreesiaUPC" pitchFamily="34" charset="-34"/>
                <a:cs typeface="FreesiaUPC" pitchFamily="34" charset="-34"/>
              </a:rPr>
              <a:t>             กิจกรรมพัฒนา</a:t>
            </a:r>
          </a:p>
          <a:p>
            <a:pPr eaLnBrk="1" hangingPunct="1"/>
            <a:r>
              <a:rPr lang="th-TH" altLang="th-TH" sz="1800" b="1" dirty="0">
                <a:latin typeface="FreesiaUPC" pitchFamily="34" charset="-34"/>
                <a:cs typeface="FreesiaUPC" pitchFamily="34" charset="-34"/>
              </a:rPr>
              <a:t>        ผู้เรียน </a:t>
            </a:r>
            <a:r>
              <a:rPr lang="th-TH" altLang="th-TH" sz="1800" b="1" dirty="0" smtClean="0">
                <a:latin typeface="FreesiaUPC" pitchFamily="34" charset="-34"/>
                <a:cs typeface="FreesiaUPC" pitchFamily="34" charset="-34"/>
              </a:rPr>
              <a:t>๑๒๐</a:t>
            </a:r>
            <a:r>
              <a:rPr lang="en-US" altLang="th-TH" sz="1800" b="1" dirty="0" smtClean="0">
                <a:latin typeface="FreesiaUPC" pitchFamily="34" charset="-34"/>
                <a:cs typeface="FreesiaUPC" pitchFamily="34" charset="-34"/>
              </a:rPr>
              <a:t> </a:t>
            </a:r>
            <a:r>
              <a:rPr lang="th-TH" altLang="th-TH" sz="1800" b="1" dirty="0">
                <a:latin typeface="FreesiaUPC" pitchFamily="34" charset="-34"/>
                <a:cs typeface="FreesiaUPC" pitchFamily="34" charset="-34"/>
              </a:rPr>
              <a:t>ชม./</a:t>
            </a:r>
          </a:p>
          <a:p>
            <a:pPr eaLnBrk="1" hangingPunct="1"/>
            <a:r>
              <a:rPr lang="th-TH" altLang="th-TH" sz="1800" b="1" dirty="0">
                <a:latin typeface="FreesiaUPC" pitchFamily="34" charset="-34"/>
                <a:cs typeface="FreesiaUPC" pitchFamily="34" charset="-34"/>
              </a:rPr>
              <a:t>     หรือ </a:t>
            </a:r>
            <a:r>
              <a:rPr lang="th-TH" altLang="th-TH" sz="1800" b="1" dirty="0" smtClean="0">
                <a:latin typeface="FreesiaUPC" pitchFamily="34" charset="-34"/>
                <a:cs typeface="FreesiaUPC" pitchFamily="34" charset="-34"/>
              </a:rPr>
              <a:t>๓ </a:t>
            </a:r>
            <a:r>
              <a:rPr lang="th-TH" altLang="th-TH" sz="1800" b="1" dirty="0">
                <a:latin typeface="FreesiaUPC" pitchFamily="34" charset="-34"/>
                <a:cs typeface="FreesiaUPC" pitchFamily="34" charset="-34"/>
              </a:rPr>
              <a:t>ชม./</a:t>
            </a:r>
          </a:p>
          <a:p>
            <a:pPr eaLnBrk="1" hangingPunct="1"/>
            <a:r>
              <a:rPr lang="th-TH" altLang="th-TH" sz="1800" b="1" dirty="0">
                <a:latin typeface="FreesiaUPC" pitchFamily="34" charset="-34"/>
                <a:cs typeface="FreesiaUPC" pitchFamily="34" charset="-34"/>
              </a:rPr>
              <a:t>      สัปดาห์</a:t>
            </a:r>
          </a:p>
        </p:txBody>
      </p:sp>
      <p:sp>
        <p:nvSpPr>
          <p:cNvPr id="2057" name="TextBox 10"/>
          <p:cNvSpPr txBox="1">
            <a:spLocks noChangeArrowheads="1"/>
          </p:cNvSpPr>
          <p:nvPr/>
        </p:nvSpPr>
        <p:spPr bwMode="auto">
          <a:xfrm>
            <a:off x="2555875" y="2492375"/>
            <a:ext cx="20828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1800" b="1">
                <a:latin typeface="FreesiaUPC" pitchFamily="34" charset="-34"/>
                <a:cs typeface="FreesiaUPC" pitchFamily="34" charset="-34"/>
              </a:rPr>
              <a:t>   รายวิชา</a:t>
            </a:r>
          </a:p>
          <a:p>
            <a:pPr eaLnBrk="1" hangingPunct="1"/>
            <a:r>
              <a:rPr lang="th-TH" altLang="th-TH" sz="1800" b="1">
                <a:latin typeface="FreesiaUPC" pitchFamily="34" charset="-34"/>
                <a:cs typeface="FreesiaUPC" pitchFamily="34" charset="-34"/>
              </a:rPr>
              <a:t>      เพิ่มเติมที่</a:t>
            </a:r>
          </a:p>
          <a:p>
            <a:pPr eaLnBrk="1" hangingPunct="1"/>
            <a:r>
              <a:rPr lang="th-TH" altLang="th-TH" sz="1800" b="1">
                <a:latin typeface="FreesiaUPC" pitchFamily="34" charset="-34"/>
                <a:cs typeface="FreesiaUPC" pitchFamily="34" charset="-34"/>
              </a:rPr>
              <a:t>             โรงเรียน</a:t>
            </a:r>
          </a:p>
          <a:p>
            <a:pPr eaLnBrk="1" hangingPunct="1"/>
            <a:r>
              <a:rPr lang="th-TH" altLang="th-TH" sz="1800" b="1">
                <a:latin typeface="FreesiaUPC" pitchFamily="34" charset="-34"/>
                <a:cs typeface="FreesiaUPC" pitchFamily="34" charset="-34"/>
              </a:rPr>
              <a:t>               จัดเพิ่ม</a:t>
            </a:r>
          </a:p>
          <a:p>
            <a:pPr eaLnBrk="1" hangingPunct="1"/>
            <a:r>
              <a:rPr lang="th-TH" altLang="th-TH" sz="1800" b="1">
                <a:latin typeface="FreesiaUPC" pitchFamily="34" charset="-34"/>
                <a:cs typeface="FreesiaUPC" pitchFamily="34" charset="-34"/>
              </a:rPr>
              <a:t>                ขึ้นเอง</a:t>
            </a:r>
          </a:p>
        </p:txBody>
      </p:sp>
      <p:sp>
        <p:nvSpPr>
          <p:cNvPr id="2058" name="TextBox 11"/>
          <p:cNvSpPr txBox="1">
            <a:spLocks noChangeArrowheads="1"/>
          </p:cNvSpPr>
          <p:nvPr/>
        </p:nvSpPr>
        <p:spPr bwMode="auto">
          <a:xfrm>
            <a:off x="866775" y="1393825"/>
            <a:ext cx="34528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algn="ctr" eaLnBrk="1" hangingPunct="1">
              <a:lnSpc>
                <a:spcPts val="2400"/>
              </a:lnSpc>
            </a:pPr>
            <a:r>
              <a:rPr lang="th-TH" altLang="th-TH" dirty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ปัจจุบัน</a:t>
            </a:r>
          </a:p>
          <a:p>
            <a:pPr algn="ctr" eaLnBrk="1" hangingPunct="1">
              <a:lnSpc>
                <a:spcPts val="2400"/>
              </a:lnSpc>
            </a:pPr>
            <a:r>
              <a:rPr lang="th-TH" altLang="th-TH" dirty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“</a:t>
            </a:r>
            <a:r>
              <a:rPr lang="th-TH" altLang="th-TH" b="1" dirty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ไม่น้อยกว่า</a:t>
            </a:r>
            <a:r>
              <a:rPr lang="th-TH" altLang="th-TH" dirty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”  </a:t>
            </a:r>
            <a:r>
              <a:rPr lang="th-TH" altLang="th-TH" dirty="0" smtClean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๑</a:t>
            </a:r>
            <a:r>
              <a:rPr lang="en-US" altLang="th-TH" dirty="0" smtClean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,</a:t>
            </a:r>
            <a:r>
              <a:rPr lang="th-TH" altLang="th-TH" dirty="0" smtClean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๒๐๐</a:t>
            </a:r>
            <a:r>
              <a:rPr lang="en-US" altLang="th-TH" dirty="0" smtClean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th-TH" altLang="th-TH" dirty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ชม./ปี</a:t>
            </a:r>
          </a:p>
        </p:txBody>
      </p:sp>
      <p:sp>
        <p:nvSpPr>
          <p:cNvPr id="2059" name="TextBox 12"/>
          <p:cNvSpPr txBox="1">
            <a:spLocks noChangeArrowheads="1"/>
          </p:cNvSpPr>
          <p:nvPr/>
        </p:nvSpPr>
        <p:spPr bwMode="auto">
          <a:xfrm>
            <a:off x="6019800" y="3297238"/>
            <a:ext cx="12779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sz="2400" b="1" dirty="0" smtClean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๘</a:t>
            </a:r>
            <a:r>
              <a:rPr lang="en-US" altLang="th-TH" sz="2400" b="1" dirty="0" smtClean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th-TH" altLang="th-TH" sz="2400" b="1" dirty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กลุ่มสาระ</a:t>
            </a:r>
          </a:p>
          <a:p>
            <a:pPr algn="ctr" eaLnBrk="1" hangingPunct="1"/>
            <a:r>
              <a:rPr lang="th-TH" altLang="th-TH" sz="2400" b="1" dirty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พื้นฐาน</a:t>
            </a:r>
          </a:p>
          <a:p>
            <a:pPr algn="ctr" eaLnBrk="1" hangingPunct="1"/>
            <a:r>
              <a:rPr lang="th-TH" altLang="th-TH" sz="2400" b="1" dirty="0" smtClean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๘๘๐</a:t>
            </a:r>
            <a:r>
              <a:rPr lang="en-US" altLang="th-TH" sz="2400" b="1" dirty="0" smtClean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th-TH" altLang="th-TH" sz="2400" b="1" dirty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ชม./ปี</a:t>
            </a:r>
          </a:p>
        </p:txBody>
      </p:sp>
      <p:sp>
        <p:nvSpPr>
          <p:cNvPr id="2060" name="TextBox 13"/>
          <p:cNvSpPr txBox="1">
            <a:spLocks noChangeArrowheads="1"/>
          </p:cNvSpPr>
          <p:nvPr/>
        </p:nvSpPr>
        <p:spPr bwMode="auto">
          <a:xfrm>
            <a:off x="6588125" y="2127250"/>
            <a:ext cx="10445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1800" b="1" dirty="0">
                <a:latin typeface="FreesiaUPC" pitchFamily="34" charset="-34"/>
                <a:cs typeface="FreesiaUPC" pitchFamily="34" charset="-34"/>
              </a:rPr>
              <a:t> กิจกรรม  </a:t>
            </a:r>
          </a:p>
          <a:p>
            <a:pPr eaLnBrk="1" hangingPunct="1"/>
            <a:r>
              <a:rPr lang="th-TH" altLang="th-TH" sz="1800" b="1" dirty="0">
                <a:latin typeface="FreesiaUPC" pitchFamily="34" charset="-34"/>
                <a:cs typeface="FreesiaUPC" pitchFamily="34" charset="-34"/>
              </a:rPr>
              <a:t>   หมวด</a:t>
            </a:r>
          </a:p>
          <a:p>
            <a:pPr eaLnBrk="1" hangingPunct="1"/>
            <a:r>
              <a:rPr lang="en-US" altLang="th-TH" sz="1800" b="1" dirty="0">
                <a:latin typeface="FreesiaUPC" pitchFamily="34" charset="-34"/>
                <a:cs typeface="FreesiaUPC" pitchFamily="34" charset="-34"/>
              </a:rPr>
              <a:t>    </a:t>
            </a:r>
            <a:r>
              <a:rPr lang="th-TH" altLang="th-TH" sz="1800" b="1" dirty="0" smtClean="0">
                <a:latin typeface="FreesiaUPC" pitchFamily="34" charset="-34"/>
                <a:cs typeface="FreesiaUPC" pitchFamily="34" charset="-34"/>
              </a:rPr>
              <a:t>๒</a:t>
            </a:r>
            <a:r>
              <a:rPr lang="en-US" altLang="th-TH" sz="1800" b="1" dirty="0" smtClean="0">
                <a:latin typeface="FreesiaUPC" pitchFamily="34" charset="-34"/>
                <a:cs typeface="FreesiaUPC" pitchFamily="34" charset="-34"/>
              </a:rPr>
              <a:t> </a:t>
            </a:r>
            <a:r>
              <a:rPr lang="en-US" altLang="th-TH" sz="1800" b="1" dirty="0">
                <a:latin typeface="FreesiaUPC" pitchFamily="34" charset="-34"/>
                <a:cs typeface="FreesiaUPC" pitchFamily="34" charset="-34"/>
              </a:rPr>
              <a:t>- </a:t>
            </a:r>
            <a:r>
              <a:rPr lang="th-TH" altLang="th-TH" sz="1800" b="1" dirty="0" smtClean="0">
                <a:latin typeface="FreesiaUPC" pitchFamily="34" charset="-34"/>
                <a:cs typeface="FreesiaUPC" pitchFamily="34" charset="-34"/>
              </a:rPr>
              <a:t>๔</a:t>
            </a:r>
            <a:endParaRPr lang="th-TH" altLang="th-TH" sz="1800" b="1" dirty="0"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2061" name="TextBox 14"/>
          <p:cNvSpPr txBox="1">
            <a:spLocks noChangeArrowheads="1"/>
          </p:cNvSpPr>
          <p:nvPr/>
        </p:nvSpPr>
        <p:spPr bwMode="auto">
          <a:xfrm>
            <a:off x="4922838" y="1393825"/>
            <a:ext cx="34528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algn="ctr" eaLnBrk="1" hangingPunct="1">
              <a:lnSpc>
                <a:spcPts val="2400"/>
              </a:lnSpc>
            </a:pPr>
            <a:r>
              <a:rPr lang="th-TH" altLang="th-TH" dirty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ใหม่</a:t>
            </a:r>
          </a:p>
          <a:p>
            <a:pPr algn="ctr" eaLnBrk="1" hangingPunct="1">
              <a:lnSpc>
                <a:spcPts val="2400"/>
              </a:lnSpc>
            </a:pPr>
            <a:r>
              <a:rPr lang="th-TH" altLang="th-TH" dirty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“</a:t>
            </a:r>
            <a:r>
              <a:rPr lang="th-TH" altLang="th-TH" b="1" dirty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ไม่เกิน</a:t>
            </a:r>
            <a:r>
              <a:rPr lang="th-TH" altLang="th-TH" dirty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”  </a:t>
            </a:r>
            <a:r>
              <a:rPr lang="th-TH" altLang="th-TH" dirty="0" smtClean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๑</a:t>
            </a:r>
            <a:r>
              <a:rPr lang="en-US" altLang="th-TH" dirty="0" smtClean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,</a:t>
            </a:r>
            <a:r>
              <a:rPr lang="th-TH" altLang="th-TH" dirty="0" smtClean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๒๐๐</a:t>
            </a:r>
            <a:r>
              <a:rPr lang="en-US" altLang="th-TH" dirty="0" smtClean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th-TH" altLang="th-TH" dirty="0">
                <a:solidFill>
                  <a:schemeClr val="bg2"/>
                </a:solidFill>
                <a:latin typeface="FreesiaUPC" pitchFamily="34" charset="-34"/>
                <a:cs typeface="FreesiaUPC" pitchFamily="34" charset="-34"/>
              </a:rPr>
              <a:t>ชม./ปี</a:t>
            </a:r>
          </a:p>
        </p:txBody>
      </p:sp>
      <p:pic>
        <p:nvPicPr>
          <p:cNvPr id="2062" name="รูปภาพ 15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" t="24654" r="72112" b="37634"/>
          <a:stretch>
            <a:fillRect/>
          </a:stretch>
        </p:blipFill>
        <p:spPr bwMode="auto">
          <a:xfrm>
            <a:off x="7370763" y="2624138"/>
            <a:ext cx="811212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รูปภาพ 16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2" t="25340" r="38974" b="36949"/>
          <a:stretch>
            <a:fillRect/>
          </a:stretch>
        </p:blipFill>
        <p:spPr bwMode="auto">
          <a:xfrm>
            <a:off x="7569200" y="3284538"/>
            <a:ext cx="809625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รูปภาพ 17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7" t="24744" r="4568" b="37546"/>
          <a:stretch>
            <a:fillRect/>
          </a:stretch>
        </p:blipFill>
        <p:spPr bwMode="auto">
          <a:xfrm>
            <a:off x="7569200" y="4005263"/>
            <a:ext cx="809625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5" name="TextBox 18"/>
          <p:cNvSpPr txBox="1">
            <a:spLocks noChangeArrowheads="1"/>
          </p:cNvSpPr>
          <p:nvPr/>
        </p:nvSpPr>
        <p:spPr bwMode="auto">
          <a:xfrm>
            <a:off x="4795838" y="2349500"/>
            <a:ext cx="2079625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>
              <a:lnSpc>
                <a:spcPts val="1800"/>
              </a:lnSpc>
            </a:pPr>
            <a:r>
              <a:rPr lang="th-TH" altLang="th-TH" sz="1800" b="1" dirty="0">
                <a:latin typeface="FreesiaUPC" pitchFamily="34" charset="-34"/>
                <a:cs typeface="FreesiaUPC" pitchFamily="34" charset="-34"/>
              </a:rPr>
              <a:t>                    หมวด </a:t>
            </a:r>
            <a:r>
              <a:rPr lang="th-TH" altLang="th-TH" sz="1800" b="1" dirty="0" smtClean="0">
                <a:latin typeface="FreesiaUPC" pitchFamily="34" charset="-34"/>
                <a:cs typeface="FreesiaUPC" pitchFamily="34" charset="-34"/>
              </a:rPr>
              <a:t>๑                 </a:t>
            </a:r>
            <a:endParaRPr lang="th-TH" altLang="th-TH" sz="1800" b="1" dirty="0">
              <a:latin typeface="FreesiaUPC" pitchFamily="34" charset="-34"/>
              <a:cs typeface="FreesiaUPC" pitchFamily="34" charset="-34"/>
            </a:endParaRPr>
          </a:p>
          <a:p>
            <a:pPr eaLnBrk="1" hangingPunct="1">
              <a:lnSpc>
                <a:spcPts val="1800"/>
              </a:lnSpc>
            </a:pPr>
            <a:r>
              <a:rPr lang="th-TH" altLang="th-TH" sz="1800" b="1" dirty="0">
                <a:latin typeface="FreesiaUPC" pitchFamily="34" charset="-34"/>
                <a:cs typeface="FreesiaUPC" pitchFamily="34" charset="-34"/>
              </a:rPr>
              <a:t>              กิจกรรม</a:t>
            </a:r>
          </a:p>
          <a:p>
            <a:pPr eaLnBrk="1" hangingPunct="1">
              <a:lnSpc>
                <a:spcPts val="1800"/>
              </a:lnSpc>
            </a:pPr>
            <a:r>
              <a:rPr lang="th-TH" altLang="th-TH" sz="1800" b="1" dirty="0">
                <a:latin typeface="FreesiaUPC" pitchFamily="34" charset="-34"/>
                <a:cs typeface="FreesiaUPC" pitchFamily="34" charset="-34"/>
              </a:rPr>
              <a:t>          พัฒนา</a:t>
            </a:r>
          </a:p>
          <a:p>
            <a:pPr eaLnBrk="1" hangingPunct="1">
              <a:lnSpc>
                <a:spcPts val="1800"/>
              </a:lnSpc>
            </a:pPr>
            <a:r>
              <a:rPr lang="th-TH" altLang="th-TH" sz="1800" b="1" dirty="0">
                <a:latin typeface="FreesiaUPC" pitchFamily="34" charset="-34"/>
                <a:cs typeface="FreesiaUPC" pitchFamily="34" charset="-34"/>
              </a:rPr>
              <a:t>      ผู้เรียน</a:t>
            </a:r>
            <a:endParaRPr lang="en-US" altLang="th-TH" sz="1800" b="1" dirty="0">
              <a:latin typeface="FreesiaUPC" pitchFamily="34" charset="-34"/>
              <a:cs typeface="FreesiaUPC" pitchFamily="34" charset="-34"/>
            </a:endParaRPr>
          </a:p>
          <a:p>
            <a:pPr eaLnBrk="1" hangingPunct="1">
              <a:lnSpc>
                <a:spcPts val="1800"/>
              </a:lnSpc>
            </a:pPr>
            <a:r>
              <a:rPr lang="en-US" altLang="th-TH" sz="1800" b="1" dirty="0">
                <a:latin typeface="FreesiaUPC" pitchFamily="34" charset="-34"/>
                <a:cs typeface="FreesiaUPC" pitchFamily="34" charset="-34"/>
              </a:rPr>
              <a:t> </a:t>
            </a:r>
            <a:r>
              <a:rPr lang="th-TH" altLang="th-TH" sz="1800" b="1" dirty="0" smtClean="0">
                <a:latin typeface="FreesiaUPC" pitchFamily="34" charset="-34"/>
                <a:cs typeface="FreesiaUPC" pitchFamily="34" charset="-34"/>
              </a:rPr>
              <a:t>๑๒๐ชม.</a:t>
            </a:r>
            <a:r>
              <a:rPr lang="th-TH" altLang="th-TH" sz="1800" b="1" dirty="0">
                <a:latin typeface="FreesiaUPC" pitchFamily="34" charset="-34"/>
                <a:cs typeface="FreesiaUPC" pitchFamily="34" charset="-34"/>
              </a:rPr>
              <a:t>/ปี</a:t>
            </a:r>
          </a:p>
          <a:p>
            <a:pPr eaLnBrk="1" hangingPunct="1">
              <a:lnSpc>
                <a:spcPts val="1800"/>
              </a:lnSpc>
            </a:pPr>
            <a:r>
              <a:rPr lang="th-TH" altLang="th-TH" sz="1800" b="1" dirty="0">
                <a:latin typeface="FreesiaUPC" pitchFamily="34" charset="-34"/>
                <a:cs typeface="FreesiaUPC" pitchFamily="34" charset="-34"/>
              </a:rPr>
              <a:t>หรือ </a:t>
            </a:r>
            <a:r>
              <a:rPr lang="th-TH" altLang="th-TH" sz="1800" b="1" dirty="0" smtClean="0">
                <a:latin typeface="FreesiaUPC" pitchFamily="34" charset="-34"/>
                <a:cs typeface="FreesiaUPC" pitchFamily="34" charset="-34"/>
              </a:rPr>
              <a:t>๓</a:t>
            </a:r>
            <a:r>
              <a:rPr lang="en-US" altLang="th-TH" sz="1800" b="1" dirty="0" smtClean="0">
                <a:latin typeface="FreesiaUPC" pitchFamily="34" charset="-34"/>
                <a:cs typeface="FreesiaUPC" pitchFamily="34" charset="-34"/>
              </a:rPr>
              <a:t> </a:t>
            </a:r>
            <a:r>
              <a:rPr lang="th-TH" altLang="th-TH" sz="1800" b="1" dirty="0">
                <a:latin typeface="FreesiaUPC" pitchFamily="34" charset="-34"/>
                <a:cs typeface="FreesiaUPC" pitchFamily="34" charset="-34"/>
              </a:rPr>
              <a:t>ชม./</a:t>
            </a:r>
          </a:p>
          <a:p>
            <a:pPr eaLnBrk="1" hangingPunct="1">
              <a:lnSpc>
                <a:spcPts val="1800"/>
              </a:lnSpc>
            </a:pPr>
            <a:r>
              <a:rPr lang="th-TH" altLang="th-TH" sz="1800" b="1" dirty="0">
                <a:latin typeface="FreesiaUPC" pitchFamily="34" charset="-34"/>
                <a:cs typeface="FreesiaUPC" pitchFamily="34" charset="-34"/>
              </a:rPr>
              <a:t>สัปดาห์</a:t>
            </a:r>
          </a:p>
        </p:txBody>
      </p:sp>
      <p:sp>
        <p:nvSpPr>
          <p:cNvPr id="20" name="ส่วนโค้ง 19"/>
          <p:cNvSpPr/>
          <p:nvPr/>
        </p:nvSpPr>
        <p:spPr>
          <a:xfrm rot="13873463">
            <a:off x="4783138" y="3748087"/>
            <a:ext cx="2584450" cy="2536825"/>
          </a:xfrm>
          <a:prstGeom prst="arc">
            <a:avLst>
              <a:gd name="adj1" fmla="val 16200000"/>
              <a:gd name="adj2" fmla="val 2348615"/>
            </a:avLst>
          </a:prstGeom>
          <a:ln w="19050">
            <a:solidFill>
              <a:srgbClr val="C00000"/>
            </a:solidFill>
            <a:headEnd type="stealt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>
              <a:solidFill>
                <a:schemeClr val="bg2"/>
              </a:solidFill>
            </a:endParaRPr>
          </a:p>
        </p:txBody>
      </p:sp>
      <p:sp>
        <p:nvSpPr>
          <p:cNvPr id="2067" name="TextBox 20"/>
          <p:cNvSpPr txBox="1">
            <a:spLocks noChangeArrowheads="1"/>
          </p:cNvSpPr>
          <p:nvPr/>
        </p:nvSpPr>
        <p:spPr bwMode="auto">
          <a:xfrm>
            <a:off x="5132388" y="4546600"/>
            <a:ext cx="26082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1800" b="1" dirty="0">
                <a:latin typeface="FreesiaUPC" pitchFamily="34" charset="-34"/>
                <a:cs typeface="FreesiaUPC" pitchFamily="34" charset="-34"/>
              </a:rPr>
              <a:t>   รายวิชา</a:t>
            </a:r>
          </a:p>
          <a:p>
            <a:pPr eaLnBrk="1" hangingPunct="1"/>
            <a:r>
              <a:rPr lang="th-TH" altLang="th-TH" sz="1800" b="1" dirty="0">
                <a:latin typeface="FreesiaUPC" pitchFamily="34" charset="-34"/>
                <a:cs typeface="FreesiaUPC" pitchFamily="34" charset="-34"/>
              </a:rPr>
              <a:t>        เพิ่มเติมที่</a:t>
            </a:r>
          </a:p>
          <a:p>
            <a:pPr eaLnBrk="1" hangingPunct="1"/>
            <a:r>
              <a:rPr lang="th-TH" altLang="th-TH" sz="1800" b="1" dirty="0">
                <a:latin typeface="FreesiaUPC" pitchFamily="34" charset="-34"/>
                <a:cs typeface="FreesiaUPC" pitchFamily="34" charset="-34"/>
              </a:rPr>
              <a:t>              โรงเรียนจัด </a:t>
            </a:r>
            <a:r>
              <a:rPr lang="th-TH" altLang="th-TH" sz="1800" b="1" dirty="0" smtClean="0">
                <a:latin typeface="FreesiaUPC" pitchFamily="34" charset="-34"/>
                <a:cs typeface="FreesiaUPC" pitchFamily="34" charset="-34"/>
              </a:rPr>
              <a:t>๒๐๐ </a:t>
            </a:r>
            <a:r>
              <a:rPr lang="th-TH" altLang="th-TH" sz="1800" b="1" dirty="0">
                <a:latin typeface="FreesiaUPC" pitchFamily="34" charset="-34"/>
                <a:cs typeface="FreesiaUPC" pitchFamily="34" charset="-34"/>
              </a:rPr>
              <a:t>ชม./ปี</a:t>
            </a:r>
          </a:p>
        </p:txBody>
      </p:sp>
      <p:cxnSp>
        <p:nvCxnSpPr>
          <p:cNvPr id="22" name="ตัวเชื่อมต่อตรง 21"/>
          <p:cNvCxnSpPr/>
          <p:nvPr/>
        </p:nvCxnSpPr>
        <p:spPr>
          <a:xfrm>
            <a:off x="3151188" y="4508500"/>
            <a:ext cx="612775" cy="468313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ส่วนโค้ง 22"/>
          <p:cNvSpPr/>
          <p:nvPr/>
        </p:nvSpPr>
        <p:spPr>
          <a:xfrm rot="14969158">
            <a:off x="5061744" y="3785394"/>
            <a:ext cx="2579687" cy="2797175"/>
          </a:xfrm>
          <a:prstGeom prst="arc">
            <a:avLst>
              <a:gd name="adj1" fmla="val 15795243"/>
              <a:gd name="adj2" fmla="val 19864870"/>
            </a:avLst>
          </a:prstGeom>
          <a:ln w="19050">
            <a:solidFill>
              <a:srgbClr val="C00000"/>
            </a:solidFill>
            <a:headEnd type="stealt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>
              <a:solidFill>
                <a:schemeClr val="bg2"/>
              </a:solidFill>
            </a:endParaRPr>
          </a:p>
        </p:txBody>
      </p:sp>
      <p:sp>
        <p:nvSpPr>
          <p:cNvPr id="2070" name="ชื่อเรื่อง 1"/>
          <p:cNvSpPr txBox="1">
            <a:spLocks/>
          </p:cNvSpPr>
          <p:nvPr/>
        </p:nvSpPr>
        <p:spPr bwMode="auto">
          <a:xfrm>
            <a:off x="5067300" y="5470525"/>
            <a:ext cx="4464050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>
              <a:lnSpc>
                <a:spcPts val="1800"/>
              </a:lnSpc>
            </a:pPr>
            <a:r>
              <a:rPr lang="th-TH" altLang="th-TH" sz="20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เรียนในห้องเรียน </a:t>
            </a:r>
            <a:r>
              <a:rPr lang="th-TH" altLang="th-TH" sz="2000" b="1" dirty="0" smtClean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๒๗ </a:t>
            </a:r>
            <a:r>
              <a:rPr lang="th-TH" altLang="th-TH" sz="20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ชม./สัปดาห์</a:t>
            </a:r>
          </a:p>
          <a:p>
            <a:pPr eaLnBrk="1" hangingPunct="1">
              <a:lnSpc>
                <a:spcPts val="1800"/>
              </a:lnSpc>
            </a:pPr>
            <a:r>
              <a:rPr lang="th-TH" altLang="th-TH" sz="20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ชม.ที่เหลือ </a:t>
            </a:r>
            <a:r>
              <a:rPr lang="en-US" altLang="th-TH" sz="20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          </a:t>
            </a:r>
            <a:r>
              <a:rPr lang="th-TH" altLang="th-TH" sz="2000" b="1" dirty="0" smtClean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๘</a:t>
            </a:r>
            <a:r>
              <a:rPr lang="en-US" altLang="th-TH" sz="2000" b="1" dirty="0" smtClean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th-TH" altLang="th-TH" sz="20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ชม./สัปดาห์</a:t>
            </a:r>
          </a:p>
          <a:p>
            <a:pPr eaLnBrk="1" hangingPunct="1">
              <a:lnSpc>
                <a:spcPts val="1800"/>
              </a:lnSpc>
            </a:pPr>
            <a:r>
              <a:rPr lang="th-TH" altLang="th-TH" sz="20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เป็นกิจกรรม         </a:t>
            </a:r>
            <a:r>
              <a:rPr lang="th-TH" altLang="th-TH" sz="2000" b="1" dirty="0" smtClean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๔</a:t>
            </a:r>
            <a:r>
              <a:rPr lang="en-US" altLang="th-TH" sz="2000" b="1" dirty="0" smtClean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th-TH" altLang="th-TH" sz="2000" b="1" dirty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หมวด (บังคับ หมวด </a:t>
            </a:r>
            <a:r>
              <a:rPr lang="th-TH" altLang="th-TH" sz="2000" b="1" dirty="0" smtClean="0">
                <a:solidFill>
                  <a:srgbClr val="C00000"/>
                </a:solidFill>
                <a:latin typeface="FreesiaUPC" pitchFamily="34" charset="-34"/>
                <a:cs typeface="FreesiaUPC" pitchFamily="34" charset="-34"/>
              </a:rPr>
              <a:t>๑)</a:t>
            </a:r>
            <a:endParaRPr lang="th-TH" altLang="th-TH" sz="2000" b="1" dirty="0">
              <a:solidFill>
                <a:srgbClr val="C00000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2071" name="TextBox 20"/>
          <p:cNvSpPr txBox="1">
            <a:spLocks noChangeArrowheads="1"/>
          </p:cNvSpPr>
          <p:nvPr/>
        </p:nvSpPr>
        <p:spPr bwMode="auto">
          <a:xfrm>
            <a:off x="827088" y="4581525"/>
            <a:ext cx="260826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1800" b="1" dirty="0">
                <a:latin typeface="FreesiaUPC" pitchFamily="34" charset="-34"/>
                <a:cs typeface="FreesiaUPC" pitchFamily="34" charset="-34"/>
              </a:rPr>
              <a:t>   รายวิชา</a:t>
            </a:r>
          </a:p>
          <a:p>
            <a:pPr eaLnBrk="1" hangingPunct="1"/>
            <a:r>
              <a:rPr lang="th-TH" altLang="th-TH" sz="1800" b="1" dirty="0">
                <a:latin typeface="FreesiaUPC" pitchFamily="34" charset="-34"/>
                <a:cs typeface="FreesiaUPC" pitchFamily="34" charset="-34"/>
              </a:rPr>
              <a:t>        เพิ่มเติม </a:t>
            </a:r>
            <a:r>
              <a:rPr lang="th-TH" altLang="th-TH" sz="1800" b="1" dirty="0" smtClean="0">
                <a:latin typeface="FreesiaUPC" pitchFamily="34" charset="-34"/>
                <a:cs typeface="FreesiaUPC" pitchFamily="34" charset="-34"/>
              </a:rPr>
              <a:t>๒๐๐ </a:t>
            </a:r>
            <a:r>
              <a:rPr lang="th-TH" altLang="th-TH" sz="1800" b="1" dirty="0">
                <a:latin typeface="FreesiaUPC" pitchFamily="34" charset="-34"/>
                <a:cs typeface="FreesiaUPC" pitchFamily="34" charset="-34"/>
              </a:rPr>
              <a:t>ชม./ปี</a:t>
            </a:r>
          </a:p>
          <a:p>
            <a:pPr eaLnBrk="1" hangingPunct="1"/>
            <a:r>
              <a:rPr lang="th-TH" altLang="th-TH" sz="1800" b="1" dirty="0">
                <a:latin typeface="FreesiaUPC" pitchFamily="34" charset="-34"/>
                <a:cs typeface="FreesiaUPC" pitchFamily="34" charset="-34"/>
              </a:rPr>
              <a:t>            ตามหลักสูตรแกนกลาง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มุมมน 6"/>
          <p:cNvSpPr/>
          <p:nvPr/>
        </p:nvSpPr>
        <p:spPr>
          <a:xfrm>
            <a:off x="0" y="116632"/>
            <a:ext cx="9144000" cy="6741368"/>
          </a:xfrm>
          <a:prstGeom prst="roundRect">
            <a:avLst>
              <a:gd name="adj" fmla="val 739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TextBox 4"/>
          <p:cNvSpPr txBox="1"/>
          <p:nvPr/>
        </p:nvSpPr>
        <p:spPr>
          <a:xfrm>
            <a:off x="539552" y="214290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C00000"/>
                </a:solidFill>
              </a:rPr>
              <a:t>แนวทางการปรับลดเวลาเรียน ภาคเรียนที่ ๒ ปีการศึกษา ๒๕๕๘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785794"/>
            <a:ext cx="5533926" cy="594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231803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259632" y="427037"/>
            <a:ext cx="5098318" cy="639763"/>
          </a:xfrm>
        </p:spPr>
        <p:txBody>
          <a:bodyPr/>
          <a:lstStyle/>
          <a:p>
            <a:r>
              <a:rPr lang="th-TH" sz="3600" dirty="0" smtClean="0"/>
              <a:t>ที่มานโยบาย “ลดเวลาเรียน  เพิ่มเวลารู้”</a:t>
            </a:r>
            <a:endParaRPr lang="th-TH" sz="3600" dirty="0"/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5" r="7652"/>
          <a:stretch/>
        </p:blipFill>
        <p:spPr>
          <a:xfrm>
            <a:off x="428260" y="1714488"/>
            <a:ext cx="3357922" cy="46863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214810" y="2924944"/>
            <a:ext cx="4605662" cy="3433014"/>
          </a:xfrm>
          <a:prstGeom prst="wedgeRoundRectCallout">
            <a:avLst>
              <a:gd name="adj1" fmla="val -52680"/>
              <a:gd name="adj2" fmla="val -15207"/>
              <a:gd name="adj3" fmla="val 16667"/>
            </a:avLst>
          </a:prstGeom>
          <a:solidFill>
            <a:schemeClr val="tx1"/>
          </a:solidFill>
          <a:ln w="28575">
            <a:solidFill>
              <a:schemeClr val="accent5">
                <a:lumMod val="50000"/>
              </a:schemeClr>
            </a:solidFill>
            <a:prstDash val="sysDash"/>
          </a:ln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th-TH" sz="4000" dirty="0" smtClean="0">
                <a:latin typeface="TH SarabunPSK" pitchFamily="34" charset="-34"/>
                <a:cs typeface="TH SarabunPSK" pitchFamily="34" charset="-34"/>
              </a:rPr>
              <a:t>“ลดเวลาเรียนวิชาการ </a:t>
            </a:r>
            <a:br>
              <a:rPr lang="th-TH" sz="4000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4000" dirty="0" smtClean="0">
                <a:latin typeface="TH SarabunPSK" pitchFamily="34" charset="-34"/>
                <a:cs typeface="TH SarabunPSK" pitchFamily="34" charset="-34"/>
              </a:rPr>
              <a:t>หวังเห็นเด็กศึกษานอกตำรา </a:t>
            </a:r>
            <a:br>
              <a:rPr lang="th-TH" sz="4000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4000" dirty="0" smtClean="0">
                <a:latin typeface="TH SarabunPSK" pitchFamily="34" charset="-34"/>
                <a:cs typeface="TH SarabunPSK" pitchFamily="34" charset="-34"/>
              </a:rPr>
              <a:t>ไม่ใช่ท่องจำอย่างเดียว  </a:t>
            </a:r>
            <a:br>
              <a:rPr lang="th-TH" sz="4000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4000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ยังไม่ปล่อยกลับบ้านก่อน </a:t>
            </a:r>
            <a:r>
              <a:rPr lang="th-TH" sz="4000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4000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4000" dirty="0" smtClean="0">
                <a:latin typeface="TH SarabunPSK" pitchFamily="34" charset="-34"/>
                <a:cs typeface="TH SarabunPSK" pitchFamily="34" charset="-34"/>
              </a:rPr>
              <a:t>เป็นภาระผู้ปกครอง”</a:t>
            </a:r>
            <a:endParaRPr lang="th-TH" sz="40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39952" y="1484784"/>
            <a:ext cx="481093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3366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พล.อ.</a:t>
            </a:r>
            <a:r>
              <a:rPr lang="th-TH" sz="3200" b="1" dirty="0">
                <a:solidFill>
                  <a:srgbClr val="3366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ประยุทธ์ จันทร์โอชา นายกรัฐมนตรี </a:t>
            </a:r>
            <a:r>
              <a:rPr lang="th-TH" sz="2800" b="1" dirty="0" smtClean="0">
                <a:solidFill>
                  <a:srgbClr val="3366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/>
            </a:r>
            <a:br>
              <a:rPr lang="th-TH" sz="2800" b="1" dirty="0" smtClean="0">
                <a:solidFill>
                  <a:srgbClr val="3366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800" b="1" dirty="0" smtClean="0">
                <a:solidFill>
                  <a:srgbClr val="3366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400" b="1" dirty="0">
                <a:solidFill>
                  <a:srgbClr val="3366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กล่าวถึงนโยบายการลดเวลาการเรียนภาควิชาการลง </a:t>
            </a:r>
            <a:r>
              <a:rPr lang="th-TH" sz="2400" b="1" dirty="0" smtClean="0">
                <a:solidFill>
                  <a:srgbClr val="3366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/>
            </a:r>
            <a:br>
              <a:rPr lang="th-TH" sz="2400" b="1" dirty="0" smtClean="0">
                <a:solidFill>
                  <a:srgbClr val="3366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400" b="1" dirty="0" smtClean="0">
                <a:solidFill>
                  <a:srgbClr val="3366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ให้</a:t>
            </a:r>
            <a:r>
              <a:rPr lang="th-TH" sz="2400" b="1" dirty="0">
                <a:solidFill>
                  <a:srgbClr val="3366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เลิกในเวลา </a:t>
            </a:r>
            <a:r>
              <a:rPr lang="th-TH" sz="2400" b="1" dirty="0" smtClean="0">
                <a:solidFill>
                  <a:srgbClr val="3366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๑๔.๐๐ น.</a:t>
            </a:r>
            <a:r>
              <a:rPr lang="th-TH" sz="2800" b="1" dirty="0">
                <a:solidFill>
                  <a:srgbClr val="3366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/>
            </a:r>
            <a:br>
              <a:rPr lang="th-TH" sz="2800" b="1" dirty="0">
                <a:solidFill>
                  <a:srgbClr val="3366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endParaRPr lang="en-US" sz="2800" b="1" dirty="0">
              <a:solidFill>
                <a:srgbClr val="3366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8829719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มุมมน 6"/>
          <p:cNvSpPr/>
          <p:nvPr/>
        </p:nvSpPr>
        <p:spPr>
          <a:xfrm>
            <a:off x="0" y="0"/>
            <a:ext cx="9144000" cy="6858000"/>
          </a:xfrm>
          <a:prstGeom prst="roundRect">
            <a:avLst>
              <a:gd name="adj" fmla="val 739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3"/>
          <a:stretch/>
        </p:blipFill>
        <p:spPr bwMode="auto">
          <a:xfrm>
            <a:off x="2228850" y="1268760"/>
            <a:ext cx="4684713" cy="5288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4546" y="323436"/>
            <a:ext cx="4145686" cy="873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th-TH" b="1" dirty="0" smtClean="0">
                <a:solidFill>
                  <a:srgbClr val="C00000"/>
                </a:solidFill>
              </a:rPr>
              <a:t>ตัวอย่าง</a:t>
            </a:r>
            <a:br>
              <a:rPr lang="th-TH" b="1" dirty="0" smtClean="0">
                <a:solidFill>
                  <a:srgbClr val="C00000"/>
                </a:solidFill>
              </a:rPr>
            </a:br>
            <a:r>
              <a:rPr lang="th-TH" b="1" dirty="0" smtClean="0">
                <a:solidFill>
                  <a:srgbClr val="C00000"/>
                </a:solidFill>
              </a:rPr>
              <a:t>โครงสร้างหลักสูตรชั้นประถมศึกษาปีที่ ๔</a:t>
            </a:r>
            <a:endParaRPr lang="th-TH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17497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มุมมน 6"/>
          <p:cNvSpPr/>
          <p:nvPr/>
        </p:nvSpPr>
        <p:spPr>
          <a:xfrm>
            <a:off x="0" y="116632"/>
            <a:ext cx="9144000" cy="6624736"/>
          </a:xfrm>
          <a:prstGeom prst="roundRect">
            <a:avLst>
              <a:gd name="adj" fmla="val 739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5"/>
          <a:stretch/>
        </p:blipFill>
        <p:spPr bwMode="auto">
          <a:xfrm>
            <a:off x="1835696" y="859808"/>
            <a:ext cx="5718646" cy="5792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01912" y="116632"/>
            <a:ext cx="3970959" cy="873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th-TH" b="1" dirty="0" smtClean="0">
                <a:solidFill>
                  <a:srgbClr val="C00000"/>
                </a:solidFill>
              </a:rPr>
              <a:t>ตัวอย่าง</a:t>
            </a:r>
            <a:br>
              <a:rPr lang="th-TH" b="1" dirty="0" smtClean="0">
                <a:solidFill>
                  <a:srgbClr val="C00000"/>
                </a:solidFill>
              </a:rPr>
            </a:br>
            <a:r>
              <a:rPr lang="th-TH" b="1" dirty="0" smtClean="0">
                <a:solidFill>
                  <a:srgbClr val="C00000"/>
                </a:solidFill>
              </a:rPr>
              <a:t>โครงสร้างหลักสูตรชั้นมัธยมศึกษาปีที่ ๑</a:t>
            </a:r>
            <a:endParaRPr lang="th-TH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48519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2051050" y="1628775"/>
            <a:ext cx="5113338" cy="10795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4400" b="1" dirty="0">
                <a:solidFill>
                  <a:schemeClr val="bg2"/>
                </a:solidFill>
                <a:latin typeface="Angsana New" pitchFamily="18" charset="-34"/>
                <a:cs typeface="Angsana New" pitchFamily="18" charset="-34"/>
              </a:rPr>
              <a:t>ปรับปรุงเนื้อหาภายในแต่ละวิชา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1472" y="3143248"/>
            <a:ext cx="7921625" cy="12001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h-TH" sz="3600" b="1" dirty="0">
                <a:solidFill>
                  <a:schemeClr val="bg2"/>
                </a:solidFill>
                <a:latin typeface="Angsana New" pitchFamily="18" charset="-34"/>
                <a:cs typeface="Angsana New" pitchFamily="18" charset="-34"/>
              </a:rPr>
              <a:t>ความสอดคล้องเชื่อมโยงและจัดกลุ่มตัวชี้วัดชั้นปี </a:t>
            </a:r>
            <a:r>
              <a:rPr lang="th-TH" sz="3600" b="1" dirty="0" smtClean="0">
                <a:solidFill>
                  <a:schemeClr val="bg2"/>
                </a:solidFill>
                <a:latin typeface="Angsana New" pitchFamily="18" charset="-34"/>
                <a:cs typeface="Angsana New" pitchFamily="18" charset="-34"/>
              </a:rPr>
              <a:t>ป.๑</a:t>
            </a:r>
            <a:r>
              <a:rPr lang="en-US" sz="3600" b="1" dirty="0" smtClean="0">
                <a:solidFill>
                  <a:schemeClr val="bg2"/>
                </a:solidFill>
                <a:latin typeface="Angsana New" pitchFamily="18" charset="-34"/>
                <a:cs typeface="Angsana New" pitchFamily="18" charset="-34"/>
              </a:rPr>
              <a:t> -</a:t>
            </a:r>
            <a:r>
              <a:rPr lang="th-TH" sz="3600" b="1" dirty="0" smtClean="0">
                <a:solidFill>
                  <a:schemeClr val="bg2"/>
                </a:solidFill>
                <a:latin typeface="Angsana New" pitchFamily="18" charset="-34"/>
                <a:cs typeface="Angsana New" pitchFamily="18" charset="-34"/>
              </a:rPr>
              <a:t> ม.๓</a:t>
            </a:r>
            <a:endParaRPr lang="en-US" sz="3600" b="1" dirty="0">
              <a:solidFill>
                <a:schemeClr val="bg2"/>
              </a:solidFill>
              <a:latin typeface="Angsana New" pitchFamily="18" charset="-34"/>
              <a:cs typeface="Angsana New" pitchFamily="18" charset="-34"/>
            </a:endParaRPr>
          </a:p>
          <a:p>
            <a:pPr algn="ctr">
              <a:defRPr/>
            </a:pPr>
            <a:r>
              <a:rPr lang="th-TH" sz="3600" b="1" dirty="0">
                <a:solidFill>
                  <a:schemeClr val="bg2"/>
                </a:solidFill>
                <a:latin typeface="Angsana New" pitchFamily="18" charset="-34"/>
                <a:cs typeface="Angsana New" pitchFamily="18" charset="-34"/>
              </a:rPr>
              <a:t>ทั้งภายในและระหว่างกลุ่มสาระการเรียนรู้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0034" y="4786322"/>
            <a:ext cx="8104216" cy="12001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th-TH" sz="3600" b="1" dirty="0">
                <a:solidFill>
                  <a:schemeClr val="bg2"/>
                </a:solidFill>
                <a:latin typeface="Angsana New" pitchFamily="18" charset="-34"/>
                <a:cs typeface="Angsana New" pitchFamily="18" charset="-34"/>
              </a:rPr>
              <a:t>ความสอดคล้องเชื่อมโยงของสาระการเรียนรู้แกนกลาง </a:t>
            </a:r>
            <a:r>
              <a:rPr lang="th-TH" sz="3600" b="1" dirty="0" smtClean="0">
                <a:solidFill>
                  <a:schemeClr val="bg2"/>
                </a:solidFill>
                <a:latin typeface="Angsana New" pitchFamily="18" charset="-34"/>
                <a:cs typeface="Angsana New" pitchFamily="18" charset="-34"/>
              </a:rPr>
              <a:t>ป.๑ </a:t>
            </a:r>
            <a:r>
              <a:rPr lang="en-US" sz="3600" b="1" dirty="0" smtClean="0">
                <a:solidFill>
                  <a:schemeClr val="bg2"/>
                </a:solidFill>
                <a:latin typeface="Angsana New" pitchFamily="18" charset="-34"/>
                <a:cs typeface="Angsana New" pitchFamily="18" charset="-34"/>
              </a:rPr>
              <a:t>-</a:t>
            </a:r>
            <a:r>
              <a:rPr lang="th-TH" sz="3600" b="1" dirty="0" smtClean="0">
                <a:solidFill>
                  <a:schemeClr val="bg2"/>
                </a:solidFill>
                <a:latin typeface="Angsana New" pitchFamily="18" charset="-34"/>
                <a:cs typeface="Angsana New" pitchFamily="18" charset="-34"/>
              </a:rPr>
              <a:t>ม.๓ทั้ง</a:t>
            </a:r>
            <a:r>
              <a:rPr lang="th-TH" sz="3600" b="1" dirty="0">
                <a:solidFill>
                  <a:schemeClr val="bg2"/>
                </a:solidFill>
                <a:latin typeface="Angsana New" pitchFamily="18" charset="-34"/>
                <a:cs typeface="Angsana New" pitchFamily="18" charset="-34"/>
              </a:rPr>
              <a:t>ภายในและระหว่างกลุ่มสาระการเรียนรู้</a:t>
            </a:r>
          </a:p>
        </p:txBody>
      </p:sp>
      <p:sp>
        <p:nvSpPr>
          <p:cNvPr id="24581" name="ชื่อเรื่อง 1"/>
          <p:cNvSpPr>
            <a:spLocks noGrp="1"/>
          </p:cNvSpPr>
          <p:nvPr>
            <p:ph type="title"/>
          </p:nvPr>
        </p:nvSpPr>
        <p:spPr>
          <a:xfrm>
            <a:off x="1258888" y="427038"/>
            <a:ext cx="6172200" cy="639762"/>
          </a:xfrm>
        </p:spPr>
        <p:txBody>
          <a:bodyPr/>
          <a:lstStyle/>
          <a:p>
            <a:r>
              <a:rPr lang="th-TH" altLang="th-TH" smtClean="0"/>
              <a:t>การลดเวลาเรียน เพิ่มเวลารู้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1258888" y="427038"/>
            <a:ext cx="6172200" cy="639762"/>
          </a:xfrm>
        </p:spPr>
        <p:txBody>
          <a:bodyPr/>
          <a:lstStyle/>
          <a:p>
            <a:r>
              <a:rPr lang="th-TH" altLang="th-TH" sz="2800" dirty="0" smtClean="0"/>
              <a:t>กรอบแนวคิดการจัดเวลาเรียน ระดับประถมศึกษา</a:t>
            </a:r>
            <a:endParaRPr lang="en-US" altLang="th-TH" sz="2800" dirty="0" smtClean="0"/>
          </a:p>
        </p:txBody>
      </p:sp>
      <p:sp>
        <p:nvSpPr>
          <p:cNvPr id="5" name="สี่เหลี่ยมผืนผ้ามุมมน 14"/>
          <p:cNvSpPr/>
          <p:nvPr/>
        </p:nvSpPr>
        <p:spPr>
          <a:xfrm>
            <a:off x="468313" y="2540000"/>
            <a:ext cx="2427287" cy="3343275"/>
          </a:xfrm>
          <a:prstGeom prst="roundRect">
            <a:avLst>
              <a:gd name="adj" fmla="val 446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Content Base Learning</a:t>
            </a:r>
            <a:endParaRPr lang="th-TH" sz="24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ภาษาไทย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คณิตศาสตร์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วิทยาศาสตร์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สังคมศึกษาฯ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ภ.อังกฤษ/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ต่างประเทศ</a:t>
            </a:r>
            <a:endParaRPr lang="th-TH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342900" indent="-342900">
              <a:defRPr/>
            </a:pPr>
            <a:r>
              <a:rPr lang="th-TH" sz="2400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</a:t>
            </a:r>
            <a:r>
              <a:rPr lang="th-TH" sz="2400" spc="-100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หลอมรวม ตัวชี้วัด/สาระการเรียนรู้แกนกลางที่ต้องรู้และควรรู้</a:t>
            </a:r>
          </a:p>
        </p:txBody>
      </p:sp>
      <p:sp>
        <p:nvSpPr>
          <p:cNvPr id="6" name="สี่เหลี่ยมผืนผ้ามุมมน 15"/>
          <p:cNvSpPr/>
          <p:nvPr/>
        </p:nvSpPr>
        <p:spPr>
          <a:xfrm>
            <a:off x="2895600" y="2540000"/>
            <a:ext cx="2443163" cy="3343275"/>
          </a:xfrm>
          <a:prstGeom prst="roundRect">
            <a:avLst>
              <a:gd name="adj" fmla="val 8535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Activity Base Learning</a:t>
            </a:r>
            <a:endParaRPr lang="th-TH" sz="24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สุขศึกษาและพลศึกษา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ศิลปะ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การงานอาชีพและเทคโนโลยี</a:t>
            </a:r>
          </a:p>
        </p:txBody>
      </p:sp>
      <p:sp>
        <p:nvSpPr>
          <p:cNvPr id="7" name="สี่เหลี่ยมผืนผ้ามุมมน 16"/>
          <p:cNvSpPr/>
          <p:nvPr/>
        </p:nvSpPr>
        <p:spPr>
          <a:xfrm>
            <a:off x="5508625" y="2636838"/>
            <a:ext cx="3371850" cy="3322637"/>
          </a:xfrm>
          <a:prstGeom prst="roundRect">
            <a:avLst>
              <a:gd name="adj" fmla="val 3113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th-TH" sz="2400" dirty="0">
              <a:latin typeface="Angsana New" pitchFamily="18" charset="-34"/>
              <a:cs typeface="Angsana New" panose="02020603050405020304" pitchFamily="18" charset="-34"/>
            </a:endParaRPr>
          </a:p>
        </p:txBody>
      </p:sp>
      <p:sp>
        <p:nvSpPr>
          <p:cNvPr id="8" name="สี่เหลี่ยมผืนผ้ามุมมน 11"/>
          <p:cNvSpPr/>
          <p:nvPr/>
        </p:nvSpPr>
        <p:spPr>
          <a:xfrm>
            <a:off x="468313" y="1709738"/>
            <a:ext cx="4854575" cy="809625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2400"/>
              </a:lnSpc>
              <a:defRPr/>
            </a:pPr>
            <a:r>
              <a:rPr lang="en-US" sz="32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(Content Base Learning </a:t>
            </a:r>
            <a:r>
              <a:rPr lang="th-TH" sz="32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+</a:t>
            </a:r>
            <a:r>
              <a:rPr lang="en-US" sz="32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</a:p>
          <a:p>
            <a:pPr algn="ctr">
              <a:lnSpc>
                <a:spcPts val="2400"/>
              </a:lnSpc>
              <a:defRPr/>
            </a:pPr>
            <a:r>
              <a:rPr lang="en-US" sz="32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Activity Base Learning)</a:t>
            </a:r>
            <a:endParaRPr lang="th-TH" sz="32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9" name="สี่เหลี่ยมผืนผ้ามุมมน 13"/>
          <p:cNvSpPr/>
          <p:nvPr/>
        </p:nvSpPr>
        <p:spPr>
          <a:xfrm>
            <a:off x="5565775" y="1704975"/>
            <a:ext cx="3240088" cy="814388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3200" b="1" dirty="0">
                <a:solidFill>
                  <a:schemeClr val="tx1"/>
                </a:solidFill>
              </a:rPr>
              <a:t>เพิ่มเวลารู้</a:t>
            </a:r>
          </a:p>
        </p:txBody>
      </p:sp>
      <p:grpSp>
        <p:nvGrpSpPr>
          <p:cNvPr id="2" name="กลุ่ม 3"/>
          <p:cNvGrpSpPr>
            <a:grpSpLocks/>
          </p:cNvGrpSpPr>
          <p:nvPr/>
        </p:nvGrpSpPr>
        <p:grpSpPr bwMode="auto">
          <a:xfrm>
            <a:off x="6148388" y="4360863"/>
            <a:ext cx="2671762" cy="1309687"/>
            <a:chOff x="5579164" y="3089139"/>
            <a:chExt cx="2853040" cy="1402177"/>
          </a:xfrm>
        </p:grpSpPr>
        <p:sp>
          <p:nvSpPr>
            <p:cNvPr id="10" name="สี่เหลี่ยมผืนผ้า 9"/>
            <p:cNvSpPr/>
            <p:nvPr/>
          </p:nvSpPr>
          <p:spPr>
            <a:xfrm>
              <a:off x="6357265" y="3089139"/>
              <a:ext cx="2074939" cy="31272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th-TH" sz="1400" dirty="0">
                  <a:solidFill>
                    <a:srgbClr val="333300"/>
                  </a:solidFill>
                </a:rPr>
                <a:t>สร้างเสริมสมรรถนะการเรียนรู้</a:t>
              </a:r>
            </a:p>
          </p:txBody>
        </p:sp>
        <p:sp>
          <p:nvSpPr>
            <p:cNvPr id="11" name="สี่เหลี่ยมผืนผ้า 10"/>
            <p:cNvSpPr/>
            <p:nvPr/>
          </p:nvSpPr>
          <p:spPr>
            <a:xfrm>
              <a:off x="6357265" y="3554832"/>
              <a:ext cx="2074939" cy="31272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th-TH" sz="1400" dirty="0">
                  <a:solidFill>
                    <a:srgbClr val="333300"/>
                  </a:solidFill>
                </a:rPr>
                <a:t>สร้างเสริมคุณลักษณะและค่านิยม</a:t>
              </a:r>
            </a:p>
          </p:txBody>
        </p:sp>
        <p:sp>
          <p:nvSpPr>
            <p:cNvPr id="12" name="สี่เหลี่ยมผืนผ้า 11"/>
            <p:cNvSpPr/>
            <p:nvPr/>
          </p:nvSpPr>
          <p:spPr>
            <a:xfrm>
              <a:off x="6357265" y="4018825"/>
              <a:ext cx="2074939" cy="46229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th-TH" sz="1400" dirty="0">
                  <a:solidFill>
                    <a:srgbClr val="333300"/>
                  </a:solidFill>
                </a:rPr>
                <a:t>สร้างเสริมทักษะการทำงานดำรงชีพและทักษะชีวิต</a:t>
              </a:r>
            </a:p>
          </p:txBody>
        </p:sp>
        <p:sp>
          <p:nvSpPr>
            <p:cNvPr id="14" name="สี่เหลี่ยมผืนผ้า 13"/>
            <p:cNvSpPr/>
            <p:nvPr/>
          </p:nvSpPr>
          <p:spPr>
            <a:xfrm>
              <a:off x="5579164" y="3104435"/>
              <a:ext cx="730636" cy="1386881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th-TH" sz="1600" b="1" dirty="0">
                  <a:solidFill>
                    <a:srgbClr val="333300"/>
                  </a:solidFill>
                </a:rPr>
                <a:t>กิจกรรม</a:t>
              </a:r>
              <a:br>
                <a:rPr lang="th-TH" sz="1600" b="1" dirty="0">
                  <a:solidFill>
                    <a:srgbClr val="333300"/>
                  </a:solidFill>
                </a:rPr>
              </a:br>
              <a:r>
                <a:rPr lang="th-TH" sz="1600" b="1" dirty="0">
                  <a:solidFill>
                    <a:srgbClr val="333300"/>
                  </a:solidFill>
                </a:rPr>
                <a:t>พัฒนา</a:t>
              </a:r>
              <a:br>
                <a:rPr lang="th-TH" sz="1600" b="1" dirty="0">
                  <a:solidFill>
                    <a:srgbClr val="333300"/>
                  </a:solidFill>
                </a:rPr>
              </a:br>
              <a:r>
                <a:rPr lang="th-TH" sz="1600" b="1" dirty="0">
                  <a:solidFill>
                    <a:srgbClr val="333300"/>
                  </a:solidFill>
                </a:rPr>
                <a:t>ผู้เรียน</a:t>
              </a:r>
            </a:p>
          </p:txBody>
        </p:sp>
      </p:grpSp>
      <p:grpSp>
        <p:nvGrpSpPr>
          <p:cNvPr id="3" name="กลุ่ม 32"/>
          <p:cNvGrpSpPr>
            <a:grpSpLocks/>
          </p:cNvGrpSpPr>
          <p:nvPr/>
        </p:nvGrpSpPr>
        <p:grpSpPr bwMode="auto">
          <a:xfrm>
            <a:off x="6804025" y="2852738"/>
            <a:ext cx="1728788" cy="1182687"/>
            <a:chOff x="5612999" y="4574803"/>
            <a:chExt cx="1728192" cy="1182328"/>
          </a:xfrm>
        </p:grpSpPr>
        <p:sp>
          <p:nvSpPr>
            <p:cNvPr id="22" name="สี่เหลี่ยมผืนผ้า 21"/>
            <p:cNvSpPr/>
            <p:nvPr/>
          </p:nvSpPr>
          <p:spPr>
            <a:xfrm>
              <a:off x="5612999" y="4996950"/>
              <a:ext cx="1728192" cy="31264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solidFill>
                    <a:srgbClr val="333300"/>
                  </a:solidFill>
                  <a:latin typeface="Angsana New" pitchFamily="18" charset="-34"/>
                  <a:cs typeface="Angsana New" pitchFamily="18" charset="-34"/>
                </a:rPr>
                <a:t>HEART</a:t>
              </a:r>
              <a:endParaRPr lang="th-TH" sz="3200" b="1" dirty="0">
                <a:solidFill>
                  <a:srgbClr val="333300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grpSp>
          <p:nvGrpSpPr>
            <p:cNvPr id="4" name="กลุ่ม 29"/>
            <p:cNvGrpSpPr>
              <a:grpSpLocks/>
            </p:cNvGrpSpPr>
            <p:nvPr/>
          </p:nvGrpSpPr>
          <p:grpSpPr bwMode="auto">
            <a:xfrm>
              <a:off x="5612999" y="4574803"/>
              <a:ext cx="1728192" cy="1182328"/>
              <a:chOff x="5612999" y="4561534"/>
              <a:chExt cx="1728192" cy="1182328"/>
            </a:xfrm>
          </p:grpSpPr>
          <p:grpSp>
            <p:nvGrpSpPr>
              <p:cNvPr id="13" name="กลุ่ม 28"/>
              <p:cNvGrpSpPr>
                <a:grpSpLocks/>
              </p:cNvGrpSpPr>
              <p:nvPr/>
            </p:nvGrpSpPr>
            <p:grpSpPr bwMode="auto">
              <a:xfrm>
                <a:off x="5612999" y="4561534"/>
                <a:ext cx="1728192" cy="1182328"/>
                <a:chOff x="5612999" y="4561534"/>
                <a:chExt cx="1728192" cy="1182328"/>
              </a:xfrm>
            </p:grpSpPr>
            <p:sp>
              <p:nvSpPr>
                <p:cNvPr id="21" name="สี่เหลี่ยมผืนผ้า 20"/>
                <p:cNvSpPr/>
                <p:nvPr/>
              </p:nvSpPr>
              <p:spPr>
                <a:xfrm>
                  <a:off x="5612999" y="4561534"/>
                  <a:ext cx="1728192" cy="312642"/>
                </a:xfrm>
                <a:prstGeom prst="rect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3200" b="1" dirty="0">
                      <a:solidFill>
                        <a:srgbClr val="333300"/>
                      </a:solidFill>
                      <a:latin typeface="Angsana New" pitchFamily="18" charset="-34"/>
                      <a:cs typeface="Angsana New" pitchFamily="18" charset="-34"/>
                    </a:rPr>
                    <a:t>HEAD</a:t>
                  </a:r>
                  <a:endParaRPr lang="th-TH" sz="3200" b="1" dirty="0">
                    <a:solidFill>
                      <a:srgbClr val="333300"/>
                    </a:solidFill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3" name="สี่เหลี่ยมผืนผ้า 22"/>
                <p:cNvSpPr/>
                <p:nvPr/>
              </p:nvSpPr>
              <p:spPr>
                <a:xfrm>
                  <a:off x="5612999" y="5431220"/>
                  <a:ext cx="1728192" cy="312642"/>
                </a:xfrm>
                <a:prstGeom prst="rect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3200" b="1" dirty="0">
                      <a:solidFill>
                        <a:srgbClr val="333300"/>
                      </a:solidFill>
                      <a:latin typeface="Angsana New" pitchFamily="18" charset="-34"/>
                      <a:cs typeface="Angsana New" pitchFamily="18" charset="-34"/>
                    </a:rPr>
                    <a:t>HAND</a:t>
                  </a:r>
                  <a:endParaRPr lang="th-TH" sz="3200" b="1" dirty="0">
                    <a:solidFill>
                      <a:srgbClr val="333300"/>
                    </a:solidFill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5" name="ตัวเชื่อมต่อตรง 24"/>
              <p:cNvCxnSpPr/>
              <p:nvPr/>
            </p:nvCxnSpPr>
            <p:spPr>
              <a:xfrm>
                <a:off x="6445967" y="4874176"/>
                <a:ext cx="0" cy="122201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28" name="ตัวเชื่อมต่อตรง 27"/>
              <p:cNvCxnSpPr/>
              <p:nvPr/>
            </p:nvCxnSpPr>
            <p:spPr>
              <a:xfrm>
                <a:off x="6444562" y="5301084"/>
                <a:ext cx="0" cy="123787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ลูกศรลง 34"/>
          <p:cNvSpPr/>
          <p:nvPr/>
        </p:nvSpPr>
        <p:spPr>
          <a:xfrm>
            <a:off x="7019925" y="4149725"/>
            <a:ext cx="234950" cy="157163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th-TH" dirty="0"/>
          </a:p>
        </p:txBody>
      </p:sp>
      <p:sp>
        <p:nvSpPr>
          <p:cNvPr id="36" name="ลูกศรลง 35"/>
          <p:cNvSpPr/>
          <p:nvPr/>
        </p:nvSpPr>
        <p:spPr>
          <a:xfrm>
            <a:off x="7578725" y="4149725"/>
            <a:ext cx="233363" cy="157163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37" name="ลูกศรลง 36"/>
          <p:cNvSpPr/>
          <p:nvPr/>
        </p:nvSpPr>
        <p:spPr>
          <a:xfrm>
            <a:off x="8101013" y="4149725"/>
            <a:ext cx="233362" cy="157163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38" name="คำบรรยายภาพแบบลูกศรขวา 37"/>
          <p:cNvSpPr/>
          <p:nvPr/>
        </p:nvSpPr>
        <p:spPr>
          <a:xfrm>
            <a:off x="5591680" y="2752947"/>
            <a:ext cx="1068552" cy="1372218"/>
          </a:xfrm>
          <a:prstGeom prst="rightArrowCallout">
            <a:avLst>
              <a:gd name="adj1" fmla="val 31681"/>
              <a:gd name="adj2" fmla="val 25000"/>
              <a:gd name="adj3" fmla="val 34186"/>
              <a:gd name="adj4" fmla="val 53285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" anchor="ctr"/>
          <a:lstStyle/>
          <a:p>
            <a:pPr algn="ctr">
              <a:defRPr/>
            </a:pPr>
            <a:r>
              <a:rPr lang="th-TH" b="1" dirty="0"/>
              <a:t>เป้าหมาย</a:t>
            </a:r>
          </a:p>
        </p:txBody>
      </p:sp>
      <p:sp>
        <p:nvSpPr>
          <p:cNvPr id="39" name="คำบรรยายภาพแบบลูกศรขวา 38"/>
          <p:cNvSpPr/>
          <p:nvPr/>
        </p:nvSpPr>
        <p:spPr>
          <a:xfrm>
            <a:off x="5578311" y="4370553"/>
            <a:ext cx="577865" cy="1327871"/>
          </a:xfrm>
          <a:prstGeom prst="rightArrowCallout">
            <a:avLst>
              <a:gd name="adj1" fmla="val 23627"/>
              <a:gd name="adj2" fmla="val 25000"/>
              <a:gd name="adj3" fmla="val 34890"/>
              <a:gd name="adj4" fmla="val 75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" anchor="ctr"/>
          <a:lstStyle/>
          <a:p>
            <a:pPr algn="ctr">
              <a:defRPr/>
            </a:pPr>
            <a:endParaRPr lang="th-TH" sz="2000" b="1" spc="50" dirty="0"/>
          </a:p>
        </p:txBody>
      </p:sp>
      <p:sp>
        <p:nvSpPr>
          <p:cNvPr id="19475" name="TextBox 31"/>
          <p:cNvSpPr txBox="1">
            <a:spLocks noChangeArrowheads="1"/>
          </p:cNvSpPr>
          <p:nvPr/>
        </p:nvSpPr>
        <p:spPr bwMode="auto">
          <a:xfrm rot="5400000">
            <a:off x="5113338" y="4783137"/>
            <a:ext cx="1295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r>
              <a:rPr lang="th-TH" altLang="th-TH" sz="2400"/>
              <a:t>กลุ่มกิจกรรม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แนวทางการปรับเวลาเรียน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dirty="0" smtClean="0"/>
              <a:t>  ระดับชั้น</a:t>
            </a:r>
            <a:r>
              <a:rPr lang="th-TH" dirty="0"/>
              <a:t>ประถมศึกษา </a:t>
            </a:r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570077"/>
              </p:ext>
            </p:extLst>
          </p:nvPr>
        </p:nvGraphicFramePr>
        <p:xfrm>
          <a:off x="611560" y="1916831"/>
          <a:ext cx="7992887" cy="424622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177500"/>
                <a:gridCol w="2169080"/>
                <a:gridCol w="4646307"/>
              </a:tblGrid>
              <a:tr h="440049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th-TH" sz="24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เวลา</a:t>
                      </a:r>
                      <a:endParaRPr lang="en-US" sz="24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th-TH" sz="24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กิจกรรมการจัดการเรียนรู้</a:t>
                      </a:r>
                      <a:endParaRPr lang="en-US" sz="24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/>
                </a:tc>
              </a:tr>
              <a:tr h="880097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th-TH" sz="240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ช่วงเช้า</a:t>
                      </a:r>
                      <a:endParaRPr lang="en-US" sz="2400" dirty="0">
                        <a:solidFill>
                          <a:schemeClr val="bg2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th-TH" sz="240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๐๘.๓๐ น. </a:t>
                      </a:r>
                      <a:r>
                        <a:rPr lang="en-US" sz="240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–</a:t>
                      </a:r>
                      <a:r>
                        <a:rPr lang="th-TH" sz="240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๑๑.๓๐ น.</a:t>
                      </a:r>
                      <a:endParaRPr lang="en-US" sz="2400" dirty="0">
                        <a:solidFill>
                          <a:schemeClr val="bg2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th-TH" sz="2400" dirty="0" smtClean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  จัด</a:t>
                      </a:r>
                      <a:r>
                        <a:rPr lang="th-TH" sz="240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ให้เรียนรายวิชาพื้นฐานและรายวิชา</a:t>
                      </a:r>
                      <a:r>
                        <a:rPr lang="th-TH" sz="2400" dirty="0" smtClean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เพิ่มเติม</a:t>
                      </a:r>
                      <a:br>
                        <a:rPr lang="th-TH" sz="2400" dirty="0" smtClean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</a:br>
                      <a:r>
                        <a:rPr lang="th-TH" sz="2400" dirty="0" smtClean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   ๘ </a:t>
                      </a:r>
                      <a:r>
                        <a:rPr lang="th-TH" sz="240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กลุ่มสาระการเรียนรู้ หรือเรียนเนื้อหา สาระ </a:t>
                      </a:r>
                      <a:r>
                        <a:rPr lang="th-TH" sz="2400" dirty="0" smtClean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         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th-TH" sz="2400" dirty="0" smtClean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  ภาค</a:t>
                      </a:r>
                      <a:r>
                        <a:rPr lang="th-TH" sz="240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วิชาการ</a:t>
                      </a:r>
                      <a:endParaRPr lang="en-US" sz="2400" dirty="0">
                        <a:solidFill>
                          <a:schemeClr val="bg2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40049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th-TH" sz="2400" dirty="0"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พักกลางวัน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th-TH" sz="2400" dirty="0"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๑๑.๓๐ น.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–</a:t>
                      </a:r>
                      <a:r>
                        <a:rPr lang="th-TH" sz="2400" dirty="0"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๑๒.๓๐ น.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th-TH" sz="2400" dirty="0"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พักรับประทานอาหารกลางวัน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</a:tr>
              <a:tr h="1760196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th-TH" sz="240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ช่วงบ่าย</a:t>
                      </a:r>
                      <a:endParaRPr lang="en-US" sz="2400" dirty="0">
                        <a:solidFill>
                          <a:schemeClr val="bg2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th-TH" sz="240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๑๒.๓๐ น. </a:t>
                      </a:r>
                      <a:r>
                        <a:rPr lang="en-US" sz="240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–</a:t>
                      </a:r>
                      <a:r>
                        <a:rPr lang="th-TH" sz="240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๑๔.๓๐ น.</a:t>
                      </a:r>
                      <a:endParaRPr lang="en-US" sz="2400" dirty="0">
                        <a:solidFill>
                          <a:schemeClr val="bg2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- จัด</a:t>
                      </a:r>
                      <a:r>
                        <a:rPr lang="th-TH" sz="2400" spc="-3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ให้เรียนรายวิชาพื้นฐานและรายวิชาเพิ่มเติม </a:t>
                      </a:r>
                      <a:r>
                        <a:rPr lang="th-TH" sz="2400" spc="-30" dirty="0" smtClean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/>
                      </a:r>
                      <a:br>
                        <a:rPr lang="th-TH" sz="2400" spc="-30" dirty="0" smtClean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</a:br>
                      <a:r>
                        <a:rPr lang="th-TH" sz="2400" spc="-30" dirty="0" smtClean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  ๘ </a:t>
                      </a:r>
                      <a:r>
                        <a:rPr lang="th-TH" sz="2400" spc="-3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กลุ่มสาระ</a:t>
                      </a:r>
                      <a:r>
                        <a:rPr lang="th-TH" sz="240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/>
                      </a:r>
                      <a:br>
                        <a:rPr lang="th-TH" sz="240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</a:br>
                      <a:r>
                        <a:rPr lang="th-TH" sz="240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 การเรียนรู้ และภาคปฏิบัติ</a:t>
                      </a:r>
                      <a:endParaRPr lang="en-US" sz="2400" dirty="0">
                        <a:solidFill>
                          <a:schemeClr val="bg2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th-TH" sz="240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- กิจกรรมพัฒนาผู้เรียน จัดเป็นกิจกรรมลดเวลาเรียน</a:t>
                      </a:r>
                      <a:br>
                        <a:rPr lang="th-TH" sz="240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</a:br>
                      <a:r>
                        <a:rPr lang="th-TH" sz="240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 เพิ่มเวลารู้ บังคับตามหลักสูตร</a:t>
                      </a:r>
                      <a:endParaRPr lang="en-US" sz="2400" dirty="0">
                        <a:solidFill>
                          <a:schemeClr val="bg2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</a:tr>
              <a:tr h="440049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th-TH" sz="240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2400" dirty="0">
                        <a:solidFill>
                          <a:schemeClr val="bg2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th-TH" sz="240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๑๔.๓๐ น. </a:t>
                      </a:r>
                      <a:r>
                        <a:rPr lang="en-US" sz="240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–</a:t>
                      </a:r>
                      <a:r>
                        <a:rPr lang="th-TH" sz="240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๑๕.๓๐ น.</a:t>
                      </a:r>
                      <a:endParaRPr lang="en-US" sz="2400" dirty="0">
                        <a:solidFill>
                          <a:schemeClr val="bg2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th-TH" sz="240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ปฏิบัติกิจกรรมลดเวลาเรียน เพิ่มเวลารู้</a:t>
                      </a:r>
                      <a:endParaRPr lang="en-US" sz="2400" dirty="0">
                        <a:solidFill>
                          <a:schemeClr val="bg2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228709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3600" dirty="0" smtClean="0"/>
              <a:t>การจัดตารางเรียนประถมศึกษา</a:t>
            </a:r>
            <a:endParaRPr lang="th-TH" sz="3600" dirty="0"/>
          </a:p>
        </p:txBody>
      </p:sp>
      <p:graphicFrame>
        <p:nvGraphicFramePr>
          <p:cNvPr id="8" name="ตาราง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776087"/>
              </p:ext>
            </p:extLst>
          </p:nvPr>
        </p:nvGraphicFramePr>
        <p:xfrm>
          <a:off x="457199" y="1988841"/>
          <a:ext cx="8229603" cy="4176465"/>
        </p:xfrm>
        <a:graphic>
          <a:graphicData uri="http://schemas.openxmlformats.org/drawingml/2006/table">
            <a:tbl>
              <a:tblPr firstRow="1" firstCol="1" lastRow="1" lastCol="1" bandRow="1" bandCol="1">
                <a:effectLst>
                  <a:outerShdw blurRad="152400" dist="317500" dir="5400000" sx="90000" sy="-19000" rotWithShape="0">
                    <a:prstClr val="black">
                      <a:alpha val="15000"/>
                    </a:prstClr>
                  </a:outerShdw>
                </a:effectLst>
                <a:tableStyleId>{5C22544A-7EE6-4342-B048-85BDC9FD1C3A}</a:tableStyleId>
              </a:tblPr>
              <a:tblGrid>
                <a:gridCol w="730425"/>
                <a:gridCol w="576064"/>
                <a:gridCol w="1008112"/>
                <a:gridCol w="936104"/>
                <a:gridCol w="936104"/>
                <a:gridCol w="648072"/>
                <a:gridCol w="1008112"/>
                <a:gridCol w="1008112"/>
                <a:gridCol w="1378498"/>
              </a:tblGrid>
              <a:tr h="1297649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เวลา</a:t>
                      </a:r>
                      <a:endParaRPr lang="en-US" sz="1800" dirty="0"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วัน</a:t>
                      </a:r>
                      <a:endParaRPr lang="en-US" sz="18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๐๘.๐๐-๐๘.๓๐</a:t>
                      </a: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๐๘.๓๐-๐๙.๓๐</a:t>
                      </a: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๐๙.๓๐-๑๐.๓๐</a:t>
                      </a: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๑๐.๓๐-๑๑.๓๐</a:t>
                      </a: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๑๑.๓๐-๑๒.๓๐</a:t>
                      </a: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๑๒.๓๐-๑๓.๓๐</a:t>
                      </a:r>
                      <a:endParaRPr lang="en-US" sz="14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๑๓.๓๐-๑๔.๓๐</a:t>
                      </a:r>
                      <a:endParaRPr lang="en-US" sz="14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๑๔.๓๐-๑๕.๓๐</a:t>
                      </a:r>
                      <a:endParaRPr lang="en-US" sz="14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040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จันทร์</a:t>
                      </a:r>
                      <a:endParaRPr lang="en-US" sz="18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marL="71755"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กิจกรรมหน้าเสาธง</a:t>
                      </a:r>
                      <a:endParaRPr lang="en-US" sz="1800" b="1" dirty="0">
                        <a:solidFill>
                          <a:schemeClr val="bg2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vert="vert27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8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8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8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71755" marR="71755" algn="thaiDi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พักรับประทานอาหารกลางวัน</a:t>
                      </a:r>
                      <a:endParaRPr lang="en-US" sz="1800" b="1" dirty="0">
                        <a:solidFill>
                          <a:schemeClr val="bg2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vert="vert27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8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8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8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</a:tr>
              <a:tr h="57040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อังคาร</a:t>
                      </a:r>
                      <a:endParaRPr lang="en-US" sz="18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8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8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8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8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8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8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</a:tr>
              <a:tr h="57040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พุธ</a:t>
                      </a:r>
                      <a:endParaRPr lang="en-US" sz="18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8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8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8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8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8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8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</a:tr>
              <a:tr h="57040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พฤหัส</a:t>
                      </a:r>
                      <a:endParaRPr lang="en-US" sz="18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8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8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8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8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8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8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</a:tr>
              <a:tr h="59720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ศุกร์</a:t>
                      </a:r>
                      <a:endParaRPr lang="en-US" sz="18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8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8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8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8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8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8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347864" y="1340768"/>
            <a:ext cx="26132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solidFill>
                  <a:srgbClr val="C00000"/>
                </a:solidFill>
              </a:rPr>
              <a:t>ระดับชั้นประถมศึกษา</a:t>
            </a:r>
            <a:endParaRPr lang="th-TH" sz="3200" b="1" dirty="0">
              <a:solidFill>
                <a:srgbClr val="C00000"/>
              </a:solidFill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804339" y="3861048"/>
            <a:ext cx="2778125" cy="8640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ngsana New" pitchFamily="18" charset="-34"/>
                <a:ea typeface="Angsana New" pitchFamily="18" charset="-34"/>
              </a:rPr>
              <a:t>จัดให้เรียน</a:t>
            </a:r>
            <a:r>
              <a:rPr kumimoji="0" lang="th-TH" sz="1800" b="1" i="0" u="sng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ngsana New" pitchFamily="18" charset="-34"/>
                <a:ea typeface="Angsana New" pitchFamily="18" charset="-34"/>
              </a:rPr>
              <a:t>รายวิชาพื้นฐานและรายวิชาเพิ่มเติม ๘ กลุ่มสาระ</a:t>
            </a: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ngsana New" pitchFamily="18" charset="-34"/>
                <a:ea typeface="Angsana New" pitchFamily="18" charset="-34"/>
              </a:rPr>
              <a:t>การเรียนรู้ หรือเรียนเนื้อหา สาระ ภาควิชาการ </a:t>
            </a:r>
            <a:endParaRPr kumimoji="0" lang="th-TH" sz="4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ngsana New" pitchFamily="18" charset="-34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334611" y="3479742"/>
            <a:ext cx="1908000" cy="1692000"/>
          </a:xfrm>
          <a:prstGeom prst="rect">
            <a:avLst/>
          </a:pr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ngsana New" pitchFamily="18" charset="-34"/>
                <a:ea typeface="Angsana New" pitchFamily="18" charset="-34"/>
              </a:rPr>
              <a:t>- จัดให้เรียน</a:t>
            </a:r>
            <a:r>
              <a:rPr kumimoji="0" lang="th-TH" sz="1600" b="1" i="0" u="sng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ngsana New" pitchFamily="18" charset="-34"/>
                <a:ea typeface="Angsana New" pitchFamily="18" charset="-34"/>
              </a:rPr>
              <a:t>รายวิชาพื้นฐานและรายวิชาเพิ่มเติม ๘ กลุ่มสาระ 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ngsana New" pitchFamily="18" charset="-34"/>
                <a:ea typeface="Angsana New" pitchFamily="18" charset="-34"/>
              </a:rPr>
              <a:t>การเรียนรู้ และภาคปฏิบัติ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ngsana New" pitchFamily="18" charset="-34"/>
              <a:ea typeface="Angsana New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ngsana New" pitchFamily="18" charset="-34"/>
                <a:ea typeface="Angsana New" pitchFamily="18" charset="-34"/>
              </a:rPr>
              <a:t>- กิจกรรมพัฒนาผู้เรียน ที่จัดเป็นกิจกรรมลดเวลาเรียน เพิ่มเวลารู้ บังคับตามหลักสูตร</a:t>
            </a:r>
            <a:endParaRPr kumimoji="0" lang="th-TH" sz="16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ngsana New" pitchFamily="18" charset="-34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7422844" y="3573016"/>
            <a:ext cx="1152128" cy="12241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th-TH" sz="2000" b="1" i="0" u="none" strike="noStrike" cap="none" normalizeH="0" baseline="0" smtClean="0">
                <a:ln>
                  <a:noFill/>
                </a:ln>
                <a:solidFill>
                  <a:srgbClr val="C00000"/>
                </a:solidFill>
                <a:effectLst/>
                <a:latin typeface="Angsana New" pitchFamily="18" charset="-34"/>
                <a:ea typeface="Angsana New" pitchFamily="18" charset="-34"/>
              </a:rPr>
              <a:t>จัดกิจกรรมลดเวลาเรียนเพิ่มเวลารู้</a:t>
            </a:r>
            <a:endParaRPr kumimoji="0" lang="th-TH" sz="4800" b="1" i="0" u="none" strike="noStrike" cap="none" normalizeH="0" baseline="0" smtClean="0">
              <a:ln>
                <a:noFill/>
              </a:ln>
              <a:solidFill>
                <a:srgbClr val="C00000"/>
              </a:solidFill>
              <a:effectLst/>
              <a:latin typeface="Angsana New" pitchFamily="18" charset="-34"/>
            </a:endParaRPr>
          </a:p>
        </p:txBody>
      </p:sp>
      <p:cxnSp>
        <p:nvCxnSpPr>
          <p:cNvPr id="14" name="ตัวเชื่อมต่อตรง 13"/>
          <p:cNvCxnSpPr/>
          <p:nvPr/>
        </p:nvCxnSpPr>
        <p:spPr>
          <a:xfrm>
            <a:off x="491397" y="2613059"/>
            <a:ext cx="648072" cy="720080"/>
          </a:xfrm>
          <a:prstGeom prst="line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549414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การจัดตารางเรียนประถมศึกษา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h-TH" dirty="0" smtClean="0"/>
              <a:t>	</a:t>
            </a:r>
            <a:r>
              <a:rPr lang="th-TH" u="sng" dirty="0" smtClean="0"/>
              <a:t>หมายเหตุ   </a:t>
            </a:r>
            <a:endParaRPr lang="en-US" u="sng" dirty="0" smtClean="0"/>
          </a:p>
          <a:p>
            <a:pPr>
              <a:buNone/>
            </a:pPr>
            <a:r>
              <a:rPr lang="th-TH" dirty="0" smtClean="0"/>
              <a:t>		๑. โรงเรียนสามารถยืดหยุ่น </a:t>
            </a:r>
            <a:r>
              <a:rPr lang="th-TH" dirty="0" smtClean="0">
                <a:solidFill>
                  <a:srgbClr val="C00000"/>
                </a:solidFill>
              </a:rPr>
              <a:t>ปรับเวลาได้ตามความเหมาะสม </a:t>
            </a:r>
            <a:r>
              <a:rPr lang="th-TH" dirty="0" smtClean="0"/>
              <a:t>และบริบทของโรงเรียน</a:t>
            </a:r>
            <a:endParaRPr lang="en-US" dirty="0" smtClean="0"/>
          </a:p>
          <a:p>
            <a:pPr>
              <a:buNone/>
            </a:pPr>
            <a:r>
              <a:rPr lang="th-TH" dirty="0" smtClean="0"/>
              <a:t>	          ๒. </a:t>
            </a:r>
            <a:r>
              <a:rPr lang="th-TH" dirty="0" smtClean="0">
                <a:solidFill>
                  <a:srgbClr val="C00000"/>
                </a:solidFill>
              </a:rPr>
              <a:t>กิจกรรมพัฒนาผู้เรียน จัดเป็นกิจกรรมลดเวลาเรียน เพิ่มเวลารู้ </a:t>
            </a:r>
            <a:r>
              <a:rPr lang="th-TH" dirty="0" smtClean="0"/>
              <a:t>บังคับตามหลักสูตรด้วย</a:t>
            </a:r>
            <a:endParaRPr lang="en-US" dirty="0" smtClean="0"/>
          </a:p>
          <a:p>
            <a:pPr>
              <a:buNone/>
            </a:pPr>
            <a:r>
              <a:rPr lang="th-TH" dirty="0" smtClean="0"/>
              <a:t>		๓. วิชาหน้าที่พลเมือง เป็นรายวิชาเพิ่มเติม จัดการเรียนการสอน โดย</a:t>
            </a:r>
            <a:r>
              <a:rPr lang="th-TH" dirty="0" err="1" smtClean="0"/>
              <a:t>บูรณา</a:t>
            </a:r>
            <a:r>
              <a:rPr lang="th-TH" dirty="0" smtClean="0"/>
              <a:t>การลงสู่กิจกรรมที่โรงเรียนดำเนินการอยู่แล้ว </a:t>
            </a:r>
            <a:r>
              <a:rPr lang="th-TH" dirty="0" smtClean="0">
                <a:solidFill>
                  <a:srgbClr val="C00000"/>
                </a:solidFill>
              </a:rPr>
              <a:t>โดยไม่เพิ่มชั่วโมงเรียน </a:t>
            </a:r>
            <a:r>
              <a:rPr lang="th-TH" dirty="0" smtClean="0"/>
              <a:t>ได้แก่ กิจกรรมหน้าเสาธง  กิจกรรมกีฬาสี กิจกรรม ตามประเพณี กิจกรรมลูกเสือ เนตรนารี </a:t>
            </a:r>
            <a:r>
              <a:rPr lang="th-TH" dirty="0" err="1" smtClean="0"/>
              <a:t>ยุว</a:t>
            </a:r>
            <a:r>
              <a:rPr lang="th-TH" dirty="0" smtClean="0"/>
              <a:t>กาชาด เป็นต้น เพื่อปลูกฝังให้เกิด</a:t>
            </a:r>
            <a:r>
              <a:rPr lang="th-TH" spc="-110" dirty="0" smtClean="0"/>
              <a:t>การปฏิบัติและกลายเป็นพฤติกรรมในชีวิตประจำวัน จะลดเวลาในตารางเรียน</a:t>
            </a:r>
            <a:r>
              <a:rPr lang="th-TH" dirty="0" smtClean="0"/>
              <a:t>ได้ ๑ ชั่วโมง/สัปดาห์</a:t>
            </a:r>
            <a:endParaRPr lang="en-US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3200" dirty="0" smtClean="0"/>
              <a:t>ตัวอย่าง การจัดตารางเรียนประถมศึกษา</a:t>
            </a:r>
            <a:endParaRPr lang="th-TH" sz="3200" dirty="0"/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75155"/>
              </p:ext>
            </p:extLst>
          </p:nvPr>
        </p:nvGraphicFramePr>
        <p:xfrm>
          <a:off x="467544" y="1411852"/>
          <a:ext cx="8208912" cy="410538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864096"/>
                <a:gridCol w="504056"/>
                <a:gridCol w="864096"/>
                <a:gridCol w="936104"/>
                <a:gridCol w="1008112"/>
                <a:gridCol w="504056"/>
                <a:gridCol w="1080120"/>
                <a:gridCol w="1008112"/>
                <a:gridCol w="1440160"/>
              </a:tblGrid>
              <a:tr h="511836">
                <a:tc>
                  <a:txBody>
                    <a:bodyPr/>
                    <a:lstStyle/>
                    <a:p>
                      <a:pPr algn="thaiDi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        </a:t>
                      </a:r>
                      <a:endParaRPr lang="th-TH" sz="2000" dirty="0" smtClean="0"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thaiDi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        </a:t>
                      </a:r>
                      <a:r>
                        <a:rPr lang="en-US" sz="200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</a:t>
                      </a:r>
                      <a:r>
                        <a:rPr lang="th-TH" sz="20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เวลา</a:t>
                      </a:r>
                      <a:endParaRPr lang="en-US" sz="2000" dirty="0"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thaiDi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</a:p>
                    <a:p>
                      <a:pPr algn="thaiDi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วัน</a:t>
                      </a:r>
                      <a:endParaRPr lang="en-US" sz="20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1615" marR="61615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8575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๐๘.๐๐ -๐๘.๓๐ </a:t>
                      </a:r>
                      <a:endParaRPr lang="en-US" sz="14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1615" marR="6161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๐๘.๓๐-๐๙.๓๐</a:t>
                      </a:r>
                      <a:endParaRPr lang="en-US" sz="20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1615" marR="6161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๐๙.๓๐-๑๐.๓๐ </a:t>
                      </a:r>
                      <a:endParaRPr lang="en-US" sz="20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1615" marR="6161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๑๐.๓๐-๑๑.๓๐ </a:t>
                      </a:r>
                      <a:endParaRPr lang="en-US" sz="20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1615" marR="6161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๑๑.๓๐-๑๒.๓๐ </a:t>
                      </a:r>
                      <a:endParaRPr lang="en-US" sz="14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1615" marR="6161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๑๒.๓๐-๑๓.๓๐ </a:t>
                      </a:r>
                      <a:endParaRPr lang="en-US" sz="20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1615" marR="6161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๑๓.๓๐-๑๔.๓๐ </a:t>
                      </a:r>
                      <a:endParaRPr lang="en-US" sz="20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1615" marR="6161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๑๔.๓๐-๑๕.๓๐ </a:t>
                      </a:r>
                      <a:endParaRPr lang="en-US" sz="20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1615" marR="6161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9084">
                <a:tc rowSpan="3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จันทร์</a:t>
                      </a:r>
                      <a:endParaRPr lang="en-US" sz="20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1615" marR="6161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 marL="71755" marR="71755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กิจกรรมเช้า หน้าเสาธง</a:t>
                      </a:r>
                      <a:r>
                        <a:rPr lang="en-US" sz="16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  BBL ส่งเสริมการอ่าน</a:t>
                      </a: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1615" marR="61615" marT="0" marB="0" vert="vert27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ภาษาไทย</a:t>
                      </a: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1615" marR="6161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คณิตศาสตร์</a:t>
                      </a: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1615" marR="6161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วิทยาศาสตร์</a:t>
                      </a: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1615" marR="6161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pPr marL="71755" marR="71755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พักรับประทานอาหารกลางวัน</a:t>
                      </a: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1615" marR="61615" marT="0" marB="0" vert="vert27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สังคมฯ</a:t>
                      </a: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1615" marR="6161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dirty="0" smtClean="0">
                          <a:solidFill>
                            <a:srgbClr val="C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กิจกรรม</a:t>
                      </a:r>
                      <a:br>
                        <a:rPr lang="th-TH" sz="1600" dirty="0" smtClean="0">
                          <a:solidFill>
                            <a:srgbClr val="C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</a:br>
                      <a:r>
                        <a:rPr lang="th-TH" sz="1600" dirty="0" smtClean="0">
                          <a:solidFill>
                            <a:srgbClr val="C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ลดเวลาเรียน              เพิ่มเวลารู้</a:t>
                      </a:r>
                      <a:endParaRPr lang="en-US" sz="1600" dirty="0" smtClean="0">
                        <a:solidFill>
                          <a:srgbClr val="C0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1615" marR="6161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 smtClean="0">
                          <a:solidFill>
                            <a:srgbClr val="C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กิจกรรม</a:t>
                      </a:r>
                      <a:br>
                        <a:rPr lang="th-TH" sz="1600" dirty="0" smtClean="0">
                          <a:solidFill>
                            <a:srgbClr val="C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</a:br>
                      <a:r>
                        <a:rPr lang="th-TH" sz="1600" dirty="0" smtClean="0">
                          <a:solidFill>
                            <a:srgbClr val="C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ลด</a:t>
                      </a:r>
                      <a:r>
                        <a:rPr lang="th-TH" sz="1600" dirty="0">
                          <a:solidFill>
                            <a:srgbClr val="C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เวลาเรียน              เพิ่มเวลารู้</a:t>
                      </a: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1615" marR="6161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rgbClr val="C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ชุมนุม</a:t>
                      </a: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1615" marR="6161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สุขศึกษาและ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พลศึกษา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1615" marR="6161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 smtClean="0">
                          <a:solidFill>
                            <a:srgbClr val="C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กิจกรรม</a:t>
                      </a:r>
                      <a:br>
                        <a:rPr lang="th-TH" sz="1600" dirty="0" smtClean="0">
                          <a:solidFill>
                            <a:srgbClr val="C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</a:br>
                      <a:r>
                        <a:rPr lang="th-TH" sz="1600" dirty="0" smtClean="0">
                          <a:solidFill>
                            <a:srgbClr val="C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ลด</a:t>
                      </a:r>
                      <a:r>
                        <a:rPr lang="th-TH" sz="1600" dirty="0">
                          <a:solidFill>
                            <a:srgbClr val="C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เวลาเรียน                เพิ่มเวลารู้</a:t>
                      </a: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1615" marR="6161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14743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คณิตศาสตร์</a:t>
                      </a: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1615" marR="6161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ภาษาไทย</a:t>
                      </a: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1615" marR="6161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ภาษาอังกฤษ</a:t>
                      </a: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1615" marR="6161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1615" marR="6161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1615" marR="6161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1615" marR="6161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38151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อังคาร</a:t>
                      </a:r>
                      <a:endParaRPr lang="en-US" sz="20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1615" marR="6161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1615" marR="6161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1615" marR="6161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1615" marR="6161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1615" marR="6161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1615" marR="6161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1615" marR="6161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38151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พุธ</a:t>
                      </a:r>
                      <a:endParaRPr lang="en-US" sz="20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1615" marR="6161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ภาษาไทย</a:t>
                      </a: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1615" marR="6161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คณิตศาสตร์</a:t>
                      </a: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1615" marR="6161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วิทยาศาสตร์</a:t>
                      </a: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1615" marR="6161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600" dirty="0" smtClean="0"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ศิลปะ</a:t>
                      </a:r>
                      <a:endParaRPr lang="en-US" sz="1600" dirty="0" smtClean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600" dirty="0" smtClean="0"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61615" marR="6161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rgbClr val="C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ลูกเสือ</a:t>
                      </a: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1615" marR="6161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 smtClean="0">
                          <a:solidFill>
                            <a:srgbClr val="C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กิจกรรม</a:t>
                      </a:r>
                      <a:br>
                        <a:rPr lang="th-TH" sz="1600" dirty="0" smtClean="0">
                          <a:solidFill>
                            <a:srgbClr val="C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</a:br>
                      <a:r>
                        <a:rPr lang="th-TH" sz="1600" dirty="0" smtClean="0">
                          <a:solidFill>
                            <a:srgbClr val="C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ลด</a:t>
                      </a:r>
                      <a:r>
                        <a:rPr lang="th-TH" sz="1600" dirty="0">
                          <a:solidFill>
                            <a:srgbClr val="C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เวลาเรียน               เพิ่มเวลารู้</a:t>
                      </a: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1615" marR="6161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38151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พฤหัสบดี</a:t>
                      </a:r>
                      <a:endParaRPr lang="en-US" sz="20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1615" marR="6161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คณิตศาสตร์</a:t>
                      </a: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1615" marR="6161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ภาษาไทย</a:t>
                      </a:r>
                      <a:endParaRPr lang="en-US" sz="16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1615" marR="6161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สังคมศึกษา ศาสนา และวัฒนธรรม</a:t>
                      </a:r>
                      <a:endParaRPr lang="en-US" sz="16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1615" marR="6161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rgbClr val="C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แนะแนว</a:t>
                      </a: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1615" marR="6161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สุขศึกษาและ</a:t>
                      </a:r>
                      <a:endParaRPr lang="en-US" sz="1600"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พลศึกษา</a:t>
                      </a:r>
                      <a:endParaRPr lang="en-US" sz="16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1615" marR="6161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 smtClean="0">
                          <a:solidFill>
                            <a:srgbClr val="C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กิจกรรม</a:t>
                      </a:r>
                      <a:br>
                        <a:rPr lang="th-TH" sz="1600" dirty="0" smtClean="0">
                          <a:solidFill>
                            <a:srgbClr val="C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</a:br>
                      <a:r>
                        <a:rPr lang="th-TH" sz="1600" dirty="0" smtClean="0">
                          <a:solidFill>
                            <a:srgbClr val="C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ลด</a:t>
                      </a:r>
                      <a:r>
                        <a:rPr lang="th-TH" sz="1600" dirty="0">
                          <a:solidFill>
                            <a:srgbClr val="C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เวลาเรียน                 เพิ่มเวลารู้</a:t>
                      </a: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1615" marR="6161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3002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ศุกร์</a:t>
                      </a:r>
                      <a:endParaRPr lang="en-US" sz="20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1615" marR="6161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ภาษาไทย</a:t>
                      </a: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1615" marR="6161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คณิตศาสตร์</a:t>
                      </a: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1615" marR="6161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ประวัติศาสตร์</a:t>
                      </a: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1615" marR="6161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ศิลปะ</a:t>
                      </a: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1615" marR="6161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การงาน อาชีพ และเทคโนโลยี</a:t>
                      </a: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1615" marR="6161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solidFill>
                            <a:srgbClr val="C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กิจกรรม</a:t>
                      </a:r>
                      <a:br>
                        <a:rPr lang="th-TH" sz="1400" dirty="0" smtClean="0">
                          <a:solidFill>
                            <a:srgbClr val="C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</a:br>
                      <a:r>
                        <a:rPr lang="th-TH" sz="1400" dirty="0" smtClean="0">
                          <a:solidFill>
                            <a:srgbClr val="C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ลดเวลาเรียน</a:t>
                      </a: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solidFill>
                            <a:srgbClr val="C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เพิ่มเวลารู้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1615" marR="6161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27584" y="5661248"/>
            <a:ext cx="6314549" cy="7963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th-TH" sz="1800" b="1" dirty="0">
                <a:solidFill>
                  <a:schemeClr val="bg2"/>
                </a:solidFill>
                <a:latin typeface="Angsana New" pitchFamily="18" charset="-34"/>
              </a:rPr>
              <a:t>หมายเหตุ </a:t>
            </a:r>
            <a:r>
              <a:rPr lang="th-TH" sz="1800" dirty="0">
                <a:solidFill>
                  <a:schemeClr val="bg2"/>
                </a:solidFill>
                <a:latin typeface="Angsana New" pitchFamily="18" charset="-34"/>
              </a:rPr>
              <a:t>   </a:t>
            </a:r>
            <a:r>
              <a:rPr lang="th-TH" sz="1800" dirty="0" smtClean="0">
                <a:solidFill>
                  <a:schemeClr val="bg2"/>
                </a:solidFill>
                <a:latin typeface="Angsana New" pitchFamily="18" charset="-34"/>
              </a:rPr>
              <a:t>กิจกรรม</a:t>
            </a:r>
            <a:r>
              <a:rPr lang="th-TH" sz="1800" dirty="0">
                <a:solidFill>
                  <a:schemeClr val="bg2"/>
                </a:solidFill>
                <a:latin typeface="Angsana New" pitchFamily="18" charset="-34"/>
              </a:rPr>
              <a:t>สุดสัปดาห์สวดมนต์  บูรณาการค่านิยมหลัก </a:t>
            </a:r>
            <a:r>
              <a:rPr lang="th-TH" sz="1800" dirty="0" smtClean="0">
                <a:solidFill>
                  <a:schemeClr val="bg2"/>
                </a:solidFill>
                <a:latin typeface="Angsana New" pitchFamily="18" charset="-34"/>
              </a:rPr>
              <a:t>๑๒ </a:t>
            </a:r>
            <a:r>
              <a:rPr lang="th-TH" sz="1800" dirty="0">
                <a:solidFill>
                  <a:schemeClr val="bg2"/>
                </a:solidFill>
                <a:latin typeface="Angsana New" pitchFamily="18" charset="-34"/>
              </a:rPr>
              <a:t>ประการ</a:t>
            </a:r>
            <a:r>
              <a:rPr lang="en-US" sz="1800" dirty="0">
                <a:solidFill>
                  <a:schemeClr val="bg2"/>
                </a:solidFill>
                <a:latin typeface="Angsana New" pitchFamily="18" charset="-34"/>
              </a:rPr>
              <a:t>  </a:t>
            </a:r>
            <a:r>
              <a:rPr lang="th-TH" sz="1800" dirty="0">
                <a:solidFill>
                  <a:schemeClr val="bg2"/>
                </a:solidFill>
                <a:latin typeface="Angsana New" pitchFamily="18" charset="-34"/>
              </a:rPr>
              <a:t>คุณธรรม </a:t>
            </a:r>
            <a:r>
              <a:rPr lang="th-TH" sz="1800" dirty="0" smtClean="0">
                <a:solidFill>
                  <a:schemeClr val="bg2"/>
                </a:solidFill>
                <a:latin typeface="Angsana New" pitchFamily="18" charset="-34"/>
              </a:rPr>
              <a:t>๘ </a:t>
            </a:r>
            <a:r>
              <a:rPr lang="th-TH" sz="1800" dirty="0">
                <a:solidFill>
                  <a:schemeClr val="bg2"/>
                </a:solidFill>
                <a:latin typeface="Angsana New" pitchFamily="18" charset="-34"/>
              </a:rPr>
              <a:t>ประการ  </a:t>
            </a:r>
            <a:r>
              <a:rPr lang="th-TH" sz="1800" dirty="0" smtClean="0">
                <a:solidFill>
                  <a:schemeClr val="bg2"/>
                </a:solidFill>
                <a:latin typeface="Angsana New" pitchFamily="18" charset="-34"/>
              </a:rPr>
              <a:t/>
            </a:r>
            <a:br>
              <a:rPr lang="th-TH" sz="1800" dirty="0" smtClean="0">
                <a:solidFill>
                  <a:schemeClr val="bg2"/>
                </a:solidFill>
                <a:latin typeface="Angsana New" pitchFamily="18" charset="-34"/>
              </a:rPr>
            </a:br>
            <a:r>
              <a:rPr lang="th-TH" sz="1800" dirty="0" smtClean="0">
                <a:solidFill>
                  <a:schemeClr val="bg2"/>
                </a:solidFill>
                <a:latin typeface="Angsana New" pitchFamily="18" charset="-34"/>
              </a:rPr>
              <a:t>	 คุณลักษณะ</a:t>
            </a:r>
            <a:r>
              <a:rPr lang="th-TH" sz="1800" dirty="0">
                <a:solidFill>
                  <a:schemeClr val="bg2"/>
                </a:solidFill>
                <a:latin typeface="Angsana New" pitchFamily="18" charset="-34"/>
              </a:rPr>
              <a:t>อันพึงประสงค์ </a:t>
            </a:r>
            <a:r>
              <a:rPr lang="th-TH" sz="1800" dirty="0" smtClean="0">
                <a:solidFill>
                  <a:schemeClr val="bg2"/>
                </a:solidFill>
                <a:latin typeface="Angsana New" pitchFamily="18" charset="-34"/>
              </a:rPr>
              <a:t>และ</a:t>
            </a:r>
            <a:r>
              <a:rPr lang="th-TH" sz="1800" dirty="0">
                <a:solidFill>
                  <a:schemeClr val="bg2"/>
                </a:solidFill>
                <a:latin typeface="Angsana New" pitchFamily="18" charset="-34"/>
              </a:rPr>
              <a:t>สมรรถนะสำคัญของ</a:t>
            </a:r>
            <a:r>
              <a:rPr lang="th-TH" sz="1800" dirty="0" smtClean="0">
                <a:solidFill>
                  <a:schemeClr val="bg2"/>
                </a:solidFill>
                <a:latin typeface="Angsana New" pitchFamily="18" charset="-34"/>
              </a:rPr>
              <a:t>ผู้เรียน เป็น</a:t>
            </a:r>
            <a:r>
              <a:rPr lang="th-TH" sz="1800" dirty="0">
                <a:solidFill>
                  <a:schemeClr val="bg2"/>
                </a:solidFill>
                <a:latin typeface="Angsana New" pitchFamily="18" charset="-34"/>
              </a:rPr>
              <a:t>กิจกรรมที่</a:t>
            </a:r>
            <a:r>
              <a:rPr lang="th-TH" sz="1800" dirty="0" smtClean="0">
                <a:solidFill>
                  <a:schemeClr val="bg2"/>
                </a:solidFill>
                <a:latin typeface="Angsana New" pitchFamily="18" charset="-34"/>
              </a:rPr>
              <a:t>โรงเรียน</a:t>
            </a:r>
            <a:br>
              <a:rPr lang="th-TH" sz="1800" dirty="0" smtClean="0">
                <a:solidFill>
                  <a:schemeClr val="bg2"/>
                </a:solidFill>
                <a:latin typeface="Angsana New" pitchFamily="18" charset="-34"/>
              </a:rPr>
            </a:br>
            <a:r>
              <a:rPr lang="th-TH" sz="1800" dirty="0" smtClean="0">
                <a:solidFill>
                  <a:schemeClr val="bg2"/>
                </a:solidFill>
                <a:latin typeface="Angsana New" pitchFamily="18" charset="-34"/>
              </a:rPr>
              <a:t>    	 จัดเพื่อ</a:t>
            </a:r>
            <a:r>
              <a:rPr lang="th-TH" sz="1800" dirty="0">
                <a:solidFill>
                  <a:schemeClr val="bg2"/>
                </a:solidFill>
                <a:latin typeface="Angsana New" pitchFamily="18" charset="-34"/>
              </a:rPr>
              <a:t>พัฒนานักเรียนตามจุดเน้นของโรงเรียน</a:t>
            </a:r>
            <a:r>
              <a:rPr lang="en-US" sz="1800" dirty="0" smtClean="0">
                <a:solidFill>
                  <a:schemeClr val="bg2"/>
                </a:solidFill>
                <a:effectLst/>
                <a:latin typeface="Angsana New" pitchFamily="18" charset="-34"/>
              </a:rPr>
              <a:t> </a:t>
            </a:r>
            <a:endParaRPr lang="th-TH" sz="1800" dirty="0">
              <a:solidFill>
                <a:schemeClr val="bg2"/>
              </a:solidFill>
              <a:latin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0843544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ตัวอย่าง การจัดตารางเรียน</a:t>
            </a:r>
            <a:r>
              <a:rPr lang="en-US" dirty="0" smtClean="0"/>
              <a:t> DLIT</a:t>
            </a:r>
            <a:endParaRPr lang="th-TH" dirty="0"/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8284404"/>
              </p:ext>
            </p:extLst>
          </p:nvPr>
        </p:nvGraphicFramePr>
        <p:xfrm>
          <a:off x="467544" y="2108621"/>
          <a:ext cx="8229597" cy="380763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936104"/>
                <a:gridCol w="694255"/>
                <a:gridCol w="942334"/>
                <a:gridCol w="942914"/>
                <a:gridCol w="942914"/>
                <a:gridCol w="582039"/>
                <a:gridCol w="1152128"/>
                <a:gridCol w="1093995"/>
                <a:gridCol w="942914"/>
              </a:tblGrid>
              <a:tr h="504056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           </a:t>
                      </a:r>
                      <a:r>
                        <a:rPr lang="th-TH" sz="160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   </a:t>
                      </a:r>
                      <a:r>
                        <a:rPr lang="th-TH" sz="16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เวลา</a:t>
                      </a:r>
                      <a:endParaRPr lang="en-US" sz="1600" dirty="0"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วัน</a:t>
                      </a: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๐๘.๐๐-๐๘.๓๐</a:t>
                      </a:r>
                      <a:endParaRPr lang="en-US" sz="18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๐๘.๓๐-๐๙.๓๐</a:t>
                      </a:r>
                      <a:endParaRPr lang="en-US" sz="18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๐๙.๓๐-๑๐.๓๐</a:t>
                      </a:r>
                      <a:endParaRPr lang="en-US" sz="18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๑๐.๓๐-๑๑.๓๐</a:t>
                      </a:r>
                      <a:endParaRPr lang="en-US" sz="18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๑๑.๓๐-๑๒.๓๐</a:t>
                      </a:r>
                      <a:endParaRPr lang="en-US" sz="18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๑๒.๓๐-๑๓.๓๐</a:t>
                      </a:r>
                      <a:endParaRPr lang="en-US" sz="18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๑๓.๓๐-๑๔.๓๐</a:t>
                      </a:r>
                      <a:endParaRPr lang="en-US" sz="18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๑๔.๓๐-๑๕.๓๐</a:t>
                      </a:r>
                      <a:endParaRPr lang="en-US" sz="18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061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จันทร์</a:t>
                      </a:r>
                      <a:endParaRPr lang="en-US" sz="24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marL="71755" marR="71755"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กิจกรรมหน้าเสาธง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vert="vert27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ค๑๑๑๐๑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คณิตศาสตร์ ๑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ศ๑๑๑๐๑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ศิลปะ ๑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(ดนตรี-นาฎศิลป์)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ท๑๑๑๐๑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ภาษาไทย ๑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99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71755" marR="71755"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พักรับประทานอาหารกลางวัน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vert="vert27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ง๑๑๑๐๑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กอท ๑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 smtClean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พ๑๑๑๐๑</a:t>
                      </a:r>
                      <a:endParaRPr lang="en-US" sz="1600" dirty="0" smtClean="0">
                        <a:solidFill>
                          <a:schemeClr val="bg2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 smtClean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สุขศึกษาและ</a:t>
                      </a: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 smtClean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พลศึกษา ๑</a:t>
                      </a:r>
                      <a:endParaRPr lang="en-US" sz="1600" dirty="0" smtClean="0">
                        <a:solidFill>
                          <a:schemeClr val="bg2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 smtClean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(สุขศึกษา)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rgbClr val="C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กิจกรรม</a:t>
                      </a: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rgbClr val="C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ลดเวลาเรียน เพิ่มเวลารู้</a:t>
                      </a: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627061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อังคาร</a:t>
                      </a:r>
                      <a:endParaRPr lang="en-US" sz="24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ท๑๑๑๐๑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ภาษาไทย ๑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ค๑๑๑๐๑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คณิตศาสตร์ </a:t>
                      </a:r>
                      <a:r>
                        <a:rPr lang="th-TH" sz="160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๑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ส๑๑๑๐๒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ประวัติศาสตร์ ๑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พ๑๑๑๐๑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สุขศึกษา</a:t>
                      </a:r>
                      <a:r>
                        <a:rPr lang="th-TH" sz="1600" dirty="0" smtClean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และ</a:t>
                      </a: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 smtClean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พล</a:t>
                      </a:r>
                      <a:r>
                        <a:rPr lang="th-TH" sz="160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ศึกษา ๑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(สุขศึกษา)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rgbClr val="C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กิจกรรม</a:t>
                      </a:r>
                      <a:endParaRPr lang="en-US" sz="1600" b="1" dirty="0">
                        <a:solidFill>
                          <a:srgbClr val="C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rgbClr val="C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ลดเวลา</a:t>
                      </a:r>
                      <a:r>
                        <a:rPr lang="th-TH" sz="1600" b="1" dirty="0" smtClean="0">
                          <a:solidFill>
                            <a:srgbClr val="C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เรียน</a:t>
                      </a: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 smtClean="0">
                          <a:solidFill>
                            <a:srgbClr val="C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</a:t>
                      </a:r>
                      <a:r>
                        <a:rPr lang="th-TH" sz="1600" b="1" dirty="0">
                          <a:solidFill>
                            <a:srgbClr val="C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เพิ่มเวลารู้</a:t>
                      </a:r>
                      <a:endParaRPr lang="en-US" sz="1600" b="1" dirty="0">
                        <a:solidFill>
                          <a:srgbClr val="C0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 smtClean="0">
                          <a:solidFill>
                            <a:srgbClr val="C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ชุมนุม</a:t>
                      </a:r>
                      <a:r>
                        <a:rPr lang="th-TH" sz="1600" baseline="0" dirty="0" smtClean="0">
                          <a:solidFill>
                            <a:srgbClr val="C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ชมรม</a:t>
                      </a: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627061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พุธ</a:t>
                      </a:r>
                      <a:endParaRPr lang="en-US" sz="24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ท๑๑๑๐๑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ภาษาไทย ๑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อ๑๑๑๐๑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ภาษาอังกฤษ ๑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ค๑๑๑๐๑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คณิตศาสตร์ ๑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ว๑๑๑๐๑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วิทยาศาสตร์ ๑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rgbClr val="C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กิจกรรม</a:t>
                      </a:r>
                      <a:endParaRPr lang="en-US" sz="1600" b="1" dirty="0">
                        <a:solidFill>
                          <a:srgbClr val="C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rgbClr val="C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ลดเวลาเรียน </a:t>
                      </a:r>
                      <a:r>
                        <a:rPr lang="th-TH" sz="1600" b="1" dirty="0" smtClean="0">
                          <a:solidFill>
                            <a:srgbClr val="C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/>
                      </a:r>
                      <a:br>
                        <a:rPr lang="th-TH" sz="1600" b="1" dirty="0" smtClean="0">
                          <a:solidFill>
                            <a:srgbClr val="C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</a:br>
                      <a:r>
                        <a:rPr lang="th-TH" sz="1600" b="1" dirty="0" smtClean="0">
                          <a:solidFill>
                            <a:srgbClr val="C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เพิ่ม</a:t>
                      </a:r>
                      <a:r>
                        <a:rPr lang="th-TH" sz="1600" b="1" dirty="0">
                          <a:solidFill>
                            <a:srgbClr val="C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เวลารู้</a:t>
                      </a:r>
                      <a:endParaRPr lang="en-US" sz="1600" b="1" dirty="0">
                        <a:solidFill>
                          <a:srgbClr val="C0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rgbClr val="C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ลูกเสือ</a:t>
                      </a:r>
                      <a:r>
                        <a:rPr lang="th-TH" sz="1600" dirty="0" smtClean="0">
                          <a:solidFill>
                            <a:srgbClr val="C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-</a:t>
                      </a: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 smtClean="0">
                          <a:solidFill>
                            <a:srgbClr val="C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เนตร</a:t>
                      </a:r>
                      <a:r>
                        <a:rPr lang="th-TH" sz="1600" dirty="0">
                          <a:solidFill>
                            <a:srgbClr val="C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นารี</a:t>
                      </a: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627061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พฤหัส</a:t>
                      </a:r>
                      <a:endParaRPr lang="en-US" sz="24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ส๑๑๑๐๑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สังคมศึกษา ๑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ท๑๑๑๐๑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ภาษาไทย ๑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ค๑๑๑๐๑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คณิตศาสตร์ ๑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ศ๑๑๑๐๑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ศิลปะ ๑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(ทัศนศิลป์)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rgbClr val="FF3399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ส๑๑๒๐๑</a:t>
                      </a:r>
                      <a:endParaRPr lang="en-US" sz="1600" b="1" dirty="0">
                        <a:solidFill>
                          <a:srgbClr val="FF3399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rgbClr val="FF3399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หน้าที่พลเมือง ๑</a:t>
                      </a:r>
                      <a:endParaRPr lang="en-US" sz="1600" b="1" dirty="0">
                        <a:solidFill>
                          <a:srgbClr val="FF3399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rgbClr val="FF3399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(เพิ่มเติม)</a:t>
                      </a:r>
                      <a:endParaRPr lang="en-US" sz="1600" b="1" dirty="0">
                        <a:solidFill>
                          <a:srgbClr val="FF3399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rgbClr val="C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แนะแนว</a:t>
                      </a: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627061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ศุกร์</a:t>
                      </a:r>
                      <a:endParaRPr lang="en-US" sz="24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ค๑๑๑๐๑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คณิตศาสตร์ ๑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ท๑๑๑๐๑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ภาษาไทย ๑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ว๑๑๑๐๑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วิทยาศาสตร์ ๑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ส๑๑๑๐๑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สังคม</a:t>
                      </a:r>
                      <a:r>
                        <a:rPr lang="th-TH" sz="1600" dirty="0" smtClean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ศึกษา </a:t>
                      </a:r>
                      <a:r>
                        <a:rPr lang="th-TH" sz="160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๑</a:t>
                      </a:r>
                      <a:endParaRPr lang="en-US" sz="1600" dirty="0">
                        <a:solidFill>
                          <a:schemeClr val="bg2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rgbClr val="C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กิจกรรม</a:t>
                      </a: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rgbClr val="C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ลดเวลาเรียน </a:t>
                      </a:r>
                      <a:r>
                        <a:rPr lang="th-TH" sz="1600" dirty="0" smtClean="0">
                          <a:solidFill>
                            <a:srgbClr val="C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/>
                      </a:r>
                      <a:br>
                        <a:rPr lang="th-TH" sz="1600" dirty="0" smtClean="0">
                          <a:solidFill>
                            <a:srgbClr val="C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</a:br>
                      <a:r>
                        <a:rPr lang="th-TH" sz="1600" dirty="0" smtClean="0">
                          <a:solidFill>
                            <a:srgbClr val="C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เพิ่ม</a:t>
                      </a:r>
                      <a:r>
                        <a:rPr lang="th-TH" sz="1600" dirty="0">
                          <a:solidFill>
                            <a:srgbClr val="C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เวลารู้</a:t>
                      </a: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rgbClr val="C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กิจกรรม</a:t>
                      </a: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rgbClr val="C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ลดเวลาเรียน เพิ่มเวลารู้</a:t>
                      </a: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15616" y="1382457"/>
            <a:ext cx="7271542" cy="6783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th-TH" sz="2400" b="1" dirty="0">
                <a:solidFill>
                  <a:srgbClr val="C00000"/>
                </a:solidFill>
                <a:latin typeface="Angsana New" pitchFamily="18" charset="-34"/>
              </a:rPr>
              <a:t>ตารางเรียน ออกอากาศสถานีวิทยุโทรทัศน์การศึกษาทางไกลผ่านดาวเทียม</a:t>
            </a:r>
            <a:endParaRPr lang="en-US" sz="2400" dirty="0">
              <a:solidFill>
                <a:srgbClr val="C00000"/>
              </a:solidFill>
              <a:latin typeface="Angsana New" pitchFamily="18" charset="-34"/>
            </a:endParaRPr>
          </a:p>
          <a:p>
            <a:pPr algn="ctr">
              <a:lnSpc>
                <a:spcPts val="2200"/>
              </a:lnSpc>
            </a:pPr>
            <a:r>
              <a:rPr lang="th-TH" sz="2400" b="1" dirty="0">
                <a:solidFill>
                  <a:srgbClr val="C00000"/>
                </a:solidFill>
                <a:latin typeface="Angsana New" pitchFamily="18" charset="-34"/>
              </a:rPr>
              <a:t>ชั้นประถมศึกษาปีที่ ๑  ปีการศึกษา ๒๕๕๘  และการจัดกิจกรรมลดเวลาเรียน เพิ่มเวลารู้</a:t>
            </a:r>
            <a:endParaRPr lang="th-TH" sz="2400" dirty="0">
              <a:solidFill>
                <a:srgbClr val="C00000"/>
              </a:solidFill>
              <a:latin typeface="Angsana New" pitchFamily="18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5949280"/>
            <a:ext cx="8199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dirty="0">
                <a:solidFill>
                  <a:schemeClr val="bg2"/>
                </a:solidFill>
                <a:latin typeface="Angsana New" pitchFamily="18" charset="-34"/>
              </a:rPr>
              <a:t>หมาย</a:t>
            </a:r>
            <a:r>
              <a:rPr lang="th-TH" sz="2400" b="1" dirty="0" smtClean="0">
                <a:solidFill>
                  <a:schemeClr val="bg2"/>
                </a:solidFill>
                <a:latin typeface="Angsana New" pitchFamily="18" charset="-34"/>
              </a:rPr>
              <a:t>เหตุ</a:t>
            </a:r>
            <a:r>
              <a:rPr lang="th-TH" sz="2400" dirty="0" smtClean="0">
                <a:solidFill>
                  <a:schemeClr val="bg2"/>
                </a:solidFill>
                <a:latin typeface="Angsana New" pitchFamily="18" charset="-34"/>
              </a:rPr>
              <a:t> </a:t>
            </a:r>
            <a:r>
              <a:rPr lang="th-TH" sz="2200" b="1" dirty="0" smtClean="0">
                <a:solidFill>
                  <a:schemeClr val="bg2"/>
                </a:solidFill>
                <a:latin typeface="Angsana New" pitchFamily="18" charset="-34"/>
              </a:rPr>
              <a:t>โรงเรียนจัดกิจกรรมลดเวลาเรียน เพิ่มเวลารู้  จำนวน ๘ ชั่วโมง/สัปดาห์ (รวมหน้าที่ฯ เป็น๙ ช.ม.)</a:t>
            </a:r>
            <a:endParaRPr lang="en-US" sz="2200" b="1" dirty="0">
              <a:solidFill>
                <a:schemeClr val="bg2"/>
              </a:solidFill>
              <a:latin typeface="Angsana New" pitchFamily="18" charset="-34"/>
            </a:endParaRPr>
          </a:p>
        </p:txBody>
      </p:sp>
      <p:cxnSp>
        <p:nvCxnSpPr>
          <p:cNvPr id="7" name="ตัวเชื่อมต่อตรง 6"/>
          <p:cNvCxnSpPr/>
          <p:nvPr/>
        </p:nvCxnSpPr>
        <p:spPr>
          <a:xfrm>
            <a:off x="467544" y="2132856"/>
            <a:ext cx="936104" cy="4320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76083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ชื่อเรื่อง 1"/>
          <p:cNvSpPr>
            <a:spLocks noGrp="1"/>
          </p:cNvSpPr>
          <p:nvPr>
            <p:ph type="title"/>
          </p:nvPr>
        </p:nvSpPr>
        <p:spPr>
          <a:xfrm>
            <a:off x="1043608" y="404664"/>
            <a:ext cx="6172200" cy="639762"/>
          </a:xfrm>
        </p:spPr>
        <p:txBody>
          <a:bodyPr/>
          <a:lstStyle/>
          <a:p>
            <a:r>
              <a:rPr lang="th-TH" altLang="th-TH" sz="3200" dirty="0" smtClean="0"/>
              <a:t>กรอบแนวคิดการจัดเวลาเรียน ระดับมัธยมศึกษา</a:t>
            </a: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/>
        </p:nvGraphicFramePr>
        <p:xfrm>
          <a:off x="373825" y="2204864"/>
          <a:ext cx="8392055" cy="3882980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728346"/>
                <a:gridCol w="437191"/>
                <a:gridCol w="3680710"/>
                <a:gridCol w="3545808"/>
              </a:tblGrid>
              <a:tr h="784096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วัน</a:t>
                      </a:r>
                      <a:endParaRPr lang="th-TH" sz="1800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00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solidFill>
                            <a:schemeClr val="bg2"/>
                          </a:solidFill>
                        </a:rPr>
                        <a:t>เข้าแถว เคารพธงขาติ สวดมนต์</a:t>
                      </a:r>
                      <a:endParaRPr lang="th-TH" sz="2000" dirty="0">
                        <a:solidFill>
                          <a:schemeClr val="bg2"/>
                        </a:solidFill>
                      </a:endParaRPr>
                    </a:p>
                  </a:txBody>
                  <a:tcPr marL="0" marR="0" marT="0" marB="0" vert="vert27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defRPr/>
                      </a:pPr>
                      <a:r>
                        <a:rPr lang="en-US" sz="28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(Content Base Learning </a:t>
                      </a:r>
                      <a:r>
                        <a:rPr lang="th-TH" sz="28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+</a:t>
                      </a:r>
                      <a:r>
                        <a:rPr lang="en-US" sz="28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</a:t>
                      </a:r>
                      <a:br>
                        <a:rPr lang="en-US" sz="28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</a:br>
                      <a:r>
                        <a:rPr lang="en-US" sz="28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Activity Base Learning)</a:t>
                      </a:r>
                      <a:endParaRPr lang="th-TH" sz="2800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aseline="0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เพิ่มเวลารู้</a:t>
                      </a:r>
                      <a:endParaRPr lang="th-TH" sz="3200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00"/>
                    </a:solidFill>
                  </a:tcPr>
                </a:tc>
              </a:tr>
              <a:tr h="717318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solidFill>
                            <a:schemeClr val="bg2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จันทร์</a:t>
                      </a:r>
                      <a:endParaRPr lang="th-TH" sz="1800" b="1" dirty="0">
                        <a:solidFill>
                          <a:schemeClr val="bg2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h-TH" sz="16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vert="vert270" anchor="ctr">
                    <a:solidFill>
                      <a:srgbClr val="FFE7B7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th-TH" sz="2000" spc="-10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หลอมรวม ตัวชี้วัด/สาระการเรียนรู้แกนกลางที่ต้องรู้และควรรู้</a:t>
                      </a:r>
                      <a:endParaRPr lang="th-TH" sz="2000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endParaRPr lang="th-TH" sz="1600" dirty="0">
                        <a:solidFill>
                          <a:schemeClr val="tx2">
                            <a:lumMod val="50000"/>
                          </a:schemeClr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573855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solidFill>
                            <a:schemeClr val="bg2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อังคาร</a:t>
                      </a:r>
                      <a:endParaRPr lang="th-TH" sz="1800" b="1" dirty="0">
                        <a:solidFill>
                          <a:schemeClr val="bg2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th-TH" sz="1600" dirty="0">
                        <a:solidFill>
                          <a:schemeClr val="tx2">
                            <a:lumMod val="50000"/>
                          </a:schemeClr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th-TH" sz="1600" dirty="0">
                        <a:solidFill>
                          <a:schemeClr val="tx2">
                            <a:lumMod val="50000"/>
                          </a:schemeClr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0" marR="0" marT="0" marB="0" anchor="ctr"/>
                </a:tc>
              </a:tr>
              <a:tr h="614145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solidFill>
                            <a:schemeClr val="bg2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พุธ</a:t>
                      </a:r>
                      <a:endParaRPr lang="th-TH" sz="1800" b="1" dirty="0">
                        <a:solidFill>
                          <a:schemeClr val="bg2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th-TH" sz="1600" dirty="0">
                        <a:solidFill>
                          <a:schemeClr val="tx2">
                            <a:lumMod val="50000"/>
                          </a:schemeClr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th-TH" sz="1600" dirty="0">
                        <a:solidFill>
                          <a:schemeClr val="tx2">
                            <a:lumMod val="50000"/>
                          </a:schemeClr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0" marR="0" marT="0" marB="0" anchor="ctr"/>
                </a:tc>
              </a:tr>
              <a:tr h="619711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solidFill>
                            <a:schemeClr val="bg2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พฤหัสฯ</a:t>
                      </a:r>
                      <a:endParaRPr lang="th-TH" sz="1800" b="1" dirty="0">
                        <a:solidFill>
                          <a:schemeClr val="bg2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th-TH" sz="1600" dirty="0">
                        <a:solidFill>
                          <a:schemeClr val="tx2">
                            <a:lumMod val="50000"/>
                          </a:schemeClr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th-TH" sz="1600" dirty="0">
                        <a:solidFill>
                          <a:schemeClr val="tx2">
                            <a:lumMod val="50000"/>
                          </a:schemeClr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0" marR="0" marT="0" marB="0" anchor="ctr"/>
                </a:tc>
              </a:tr>
              <a:tr h="573855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solidFill>
                            <a:schemeClr val="bg2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ศุกร์</a:t>
                      </a:r>
                      <a:endParaRPr lang="th-TH" sz="1800" b="1" dirty="0">
                        <a:solidFill>
                          <a:schemeClr val="bg2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th-TH" sz="1600" dirty="0">
                        <a:solidFill>
                          <a:schemeClr val="tx2">
                            <a:lumMod val="50000"/>
                          </a:schemeClr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th-TH" sz="1600" dirty="0">
                        <a:solidFill>
                          <a:schemeClr val="tx2">
                            <a:lumMod val="50000"/>
                          </a:schemeClr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63688" y="1412776"/>
            <a:ext cx="5959475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3200" b="1" dirty="0">
                <a:solidFill>
                  <a:srgbClr val="000099"/>
                </a:solidFill>
                <a:latin typeface="Angsana New" panose="02020603050405020304" pitchFamily="18" charset="-34"/>
              </a:rPr>
              <a:t>กรอบการ</a:t>
            </a:r>
            <a:r>
              <a:rPr lang="th-TH" sz="3200" b="1" dirty="0" smtClean="0">
                <a:solidFill>
                  <a:srgbClr val="000099"/>
                </a:solidFill>
                <a:latin typeface="Angsana New" panose="02020603050405020304" pitchFamily="18" charset="-34"/>
              </a:rPr>
              <a:t>จัดเวลาเรียน   </a:t>
            </a:r>
            <a:r>
              <a:rPr lang="th-TH" sz="3200" b="1" dirty="0">
                <a:solidFill>
                  <a:schemeClr val="accent6">
                    <a:lumMod val="75000"/>
                  </a:schemeClr>
                </a:solidFill>
                <a:latin typeface="Angsana New" panose="02020603050405020304" pitchFamily="18" charset="-34"/>
              </a:rPr>
              <a:t>“ลดเวลาเรียน เพิ่มเวลารู้”</a:t>
            </a:r>
          </a:p>
        </p:txBody>
      </p:sp>
      <p:pic>
        <p:nvPicPr>
          <p:cNvPr id="21509" name="รูปภาพ 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996952"/>
            <a:ext cx="935037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รูปภาพ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645024"/>
            <a:ext cx="9350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รูปภาพ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996952"/>
            <a:ext cx="93503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รูปภาพ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645024"/>
            <a:ext cx="936625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รูปภาพ 1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996952"/>
            <a:ext cx="936625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รูปภาพ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725144"/>
            <a:ext cx="93662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5" name="TextBox 12"/>
          <p:cNvSpPr txBox="1">
            <a:spLocks noChangeArrowheads="1"/>
          </p:cNvSpPr>
          <p:nvPr/>
        </p:nvSpPr>
        <p:spPr bwMode="auto">
          <a:xfrm>
            <a:off x="1547664" y="3212976"/>
            <a:ext cx="7096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r>
              <a:rPr lang="th-TH" altLang="th-TH" sz="1600" dirty="0">
                <a:latin typeface="Angsana New" pitchFamily="18" charset="-34"/>
              </a:rPr>
              <a:t>ภาษาไทย</a:t>
            </a:r>
          </a:p>
        </p:txBody>
      </p:sp>
      <p:sp>
        <p:nvSpPr>
          <p:cNvPr id="21516" name="TextBox 13"/>
          <p:cNvSpPr txBox="1">
            <a:spLocks noChangeArrowheads="1"/>
          </p:cNvSpPr>
          <p:nvPr/>
        </p:nvSpPr>
        <p:spPr bwMode="auto">
          <a:xfrm>
            <a:off x="2195736" y="3861048"/>
            <a:ext cx="4572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r>
              <a:rPr lang="th-TH" altLang="th-TH" sz="1600" dirty="0">
                <a:latin typeface="Angsana New" pitchFamily="18" charset="-34"/>
              </a:rPr>
              <a:t>คณิต</a:t>
            </a:r>
          </a:p>
        </p:txBody>
      </p:sp>
      <p:sp>
        <p:nvSpPr>
          <p:cNvPr id="21517" name="TextBox 14"/>
          <p:cNvSpPr txBox="1">
            <a:spLocks noChangeArrowheads="1"/>
          </p:cNvSpPr>
          <p:nvPr/>
        </p:nvSpPr>
        <p:spPr bwMode="auto">
          <a:xfrm>
            <a:off x="2699792" y="3068960"/>
            <a:ext cx="83343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algn="ctr"/>
            <a:r>
              <a:rPr lang="th-TH" altLang="th-TH" sz="1600" dirty="0">
                <a:latin typeface="Angsana New" pitchFamily="18" charset="-34"/>
              </a:rPr>
              <a:t>ภาษา</a:t>
            </a:r>
            <a:br>
              <a:rPr lang="th-TH" altLang="th-TH" sz="1600" dirty="0">
                <a:latin typeface="Angsana New" pitchFamily="18" charset="-34"/>
              </a:rPr>
            </a:br>
            <a:r>
              <a:rPr lang="th-TH" altLang="th-TH" sz="1600" dirty="0">
                <a:latin typeface="Angsana New" pitchFamily="18" charset="-34"/>
              </a:rPr>
              <a:t>ต่างประเทศ</a:t>
            </a:r>
          </a:p>
        </p:txBody>
      </p:sp>
      <p:sp>
        <p:nvSpPr>
          <p:cNvPr id="21518" name="TextBox 15"/>
          <p:cNvSpPr txBox="1">
            <a:spLocks noChangeArrowheads="1"/>
          </p:cNvSpPr>
          <p:nvPr/>
        </p:nvSpPr>
        <p:spPr bwMode="auto">
          <a:xfrm>
            <a:off x="3635896" y="3933056"/>
            <a:ext cx="8175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r>
              <a:rPr lang="th-TH" altLang="th-TH" sz="1600" dirty="0">
                <a:latin typeface="Angsana New" pitchFamily="18" charset="-34"/>
              </a:rPr>
              <a:t>สังคมศึกษา</a:t>
            </a:r>
          </a:p>
        </p:txBody>
      </p:sp>
      <p:sp>
        <p:nvSpPr>
          <p:cNvPr id="21519" name="TextBox 16"/>
          <p:cNvSpPr txBox="1">
            <a:spLocks noChangeArrowheads="1"/>
          </p:cNvSpPr>
          <p:nvPr/>
        </p:nvSpPr>
        <p:spPr bwMode="auto">
          <a:xfrm>
            <a:off x="4427984" y="3212976"/>
            <a:ext cx="8588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r>
              <a:rPr lang="th-TH" altLang="th-TH" sz="1600" dirty="0">
                <a:latin typeface="Angsana New" pitchFamily="18" charset="-34"/>
              </a:rPr>
              <a:t>วิทยาศาสตร์</a:t>
            </a:r>
          </a:p>
        </p:txBody>
      </p:sp>
      <p:pic>
        <p:nvPicPr>
          <p:cNvPr id="21521" name="รูปภาพ 1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725144"/>
            <a:ext cx="9366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2" name="TextBox 19"/>
          <p:cNvSpPr txBox="1">
            <a:spLocks noChangeArrowheads="1"/>
          </p:cNvSpPr>
          <p:nvPr/>
        </p:nvSpPr>
        <p:spPr bwMode="auto">
          <a:xfrm>
            <a:off x="1547664" y="4941168"/>
            <a:ext cx="8588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r>
              <a:rPr lang="th-TH" altLang="th-TH" sz="1400" dirty="0">
                <a:latin typeface="Angsana New" pitchFamily="18" charset="-34"/>
              </a:rPr>
              <a:t>ประวัติศาสตร์</a:t>
            </a:r>
          </a:p>
        </p:txBody>
      </p:sp>
      <p:pic>
        <p:nvPicPr>
          <p:cNvPr id="21523" name="รูปภาพ 20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725144"/>
            <a:ext cx="9366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4" name="TextBox 21"/>
          <p:cNvSpPr txBox="1">
            <a:spLocks noChangeArrowheads="1"/>
          </p:cNvSpPr>
          <p:nvPr/>
        </p:nvSpPr>
        <p:spPr bwMode="auto">
          <a:xfrm>
            <a:off x="2267744" y="4869160"/>
            <a:ext cx="6270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algn="ctr"/>
            <a:r>
              <a:rPr lang="th-TH" altLang="th-TH" sz="1600" dirty="0">
                <a:latin typeface="Angsana New" pitchFamily="18" charset="-34"/>
              </a:rPr>
              <a:t>หน้าที่</a:t>
            </a:r>
            <a:br>
              <a:rPr lang="th-TH" altLang="th-TH" sz="1600" dirty="0">
                <a:latin typeface="Angsana New" pitchFamily="18" charset="-34"/>
              </a:rPr>
            </a:br>
            <a:r>
              <a:rPr lang="th-TH" altLang="th-TH" sz="1600" dirty="0">
                <a:latin typeface="Angsana New" pitchFamily="18" charset="-34"/>
              </a:rPr>
              <a:t>พลเมือง</a:t>
            </a:r>
          </a:p>
        </p:txBody>
      </p:sp>
      <p:sp>
        <p:nvSpPr>
          <p:cNvPr id="29" name="สี่เหลี่ยมผืนผ้า 28"/>
          <p:cNvSpPr/>
          <p:nvPr/>
        </p:nvSpPr>
        <p:spPr>
          <a:xfrm>
            <a:off x="1552575" y="5689600"/>
            <a:ext cx="3656013" cy="260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h-TH" sz="1600" dirty="0">
                <a:solidFill>
                  <a:schemeClr val="bg2"/>
                </a:solidFill>
                <a:latin typeface="Angsana New" pitchFamily="18" charset="-34"/>
                <a:cs typeface="Angsana New" pitchFamily="18" charset="-34"/>
              </a:rPr>
              <a:t>เวลาเรียนรู้อิงมาตรฐาน</a:t>
            </a:r>
          </a:p>
        </p:txBody>
      </p:sp>
      <p:grpSp>
        <p:nvGrpSpPr>
          <p:cNvPr id="2" name="กลุ่ม 3"/>
          <p:cNvGrpSpPr>
            <a:grpSpLocks/>
          </p:cNvGrpSpPr>
          <p:nvPr/>
        </p:nvGrpSpPr>
        <p:grpSpPr bwMode="auto">
          <a:xfrm>
            <a:off x="6084888" y="4524375"/>
            <a:ext cx="2638425" cy="1290638"/>
            <a:chOff x="5471776" y="3089139"/>
            <a:chExt cx="2854825" cy="1402178"/>
          </a:xfrm>
        </p:grpSpPr>
        <p:sp>
          <p:nvSpPr>
            <p:cNvPr id="34" name="สี่เหลี่ยมผืนผ้า 33"/>
            <p:cNvSpPr/>
            <p:nvPr/>
          </p:nvSpPr>
          <p:spPr>
            <a:xfrm>
              <a:off x="6251614" y="3089139"/>
              <a:ext cx="2074987" cy="31217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th-TH" sz="1600" dirty="0">
                  <a:solidFill>
                    <a:srgbClr val="333300"/>
                  </a:solidFill>
                  <a:latin typeface="Angsana New" pitchFamily="18" charset="-34"/>
                  <a:cs typeface="Angsana New" pitchFamily="18" charset="-34"/>
                </a:rPr>
                <a:t>สร้างเสริมสมรรถนะการเรียนรู้</a:t>
              </a:r>
            </a:p>
          </p:txBody>
        </p:sp>
        <p:sp>
          <p:nvSpPr>
            <p:cNvPr id="35" name="สี่เหลี่ยมผืนผ้า 34"/>
            <p:cNvSpPr/>
            <p:nvPr/>
          </p:nvSpPr>
          <p:spPr>
            <a:xfrm>
              <a:off x="6251614" y="3554807"/>
              <a:ext cx="2074987" cy="3138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th-TH" sz="1500" dirty="0">
                  <a:solidFill>
                    <a:srgbClr val="333300"/>
                  </a:solidFill>
                  <a:latin typeface="Angsana New" pitchFamily="18" charset="-34"/>
                  <a:cs typeface="Angsana New" pitchFamily="18" charset="-34"/>
                </a:rPr>
                <a:t>สร้างเสริมคุณลักษณะและค่านิยม</a:t>
              </a:r>
            </a:p>
          </p:txBody>
        </p:sp>
        <p:sp>
          <p:nvSpPr>
            <p:cNvPr id="36" name="สี่เหลี่ยมผืนผ้า 35"/>
            <p:cNvSpPr/>
            <p:nvPr/>
          </p:nvSpPr>
          <p:spPr>
            <a:xfrm>
              <a:off x="6251614" y="4018750"/>
              <a:ext cx="2074987" cy="46221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th-TH" sz="1500" dirty="0">
                  <a:solidFill>
                    <a:srgbClr val="333300"/>
                  </a:solidFill>
                  <a:latin typeface="Angsana New" pitchFamily="18" charset="-34"/>
                  <a:cs typeface="Angsana New" pitchFamily="18" charset="-34"/>
                </a:rPr>
                <a:t>สร้างเสริมทักษะการทำงาน</a:t>
              </a:r>
            </a:p>
            <a:p>
              <a:pPr algn="ctr">
                <a:defRPr/>
              </a:pPr>
              <a:r>
                <a:rPr lang="th-TH" sz="1500" dirty="0">
                  <a:solidFill>
                    <a:srgbClr val="333300"/>
                  </a:solidFill>
                  <a:latin typeface="Angsana New" pitchFamily="18" charset="-34"/>
                  <a:cs typeface="Angsana New" pitchFamily="18" charset="-34"/>
                </a:rPr>
                <a:t>ดำรงชีพและทักษะชีวิต</a:t>
              </a:r>
            </a:p>
          </p:txBody>
        </p:sp>
        <p:sp>
          <p:nvSpPr>
            <p:cNvPr id="37" name="สี่เหลี่ยมผืนผ้า 36"/>
            <p:cNvSpPr/>
            <p:nvPr/>
          </p:nvSpPr>
          <p:spPr>
            <a:xfrm>
              <a:off x="5471776" y="3102937"/>
              <a:ext cx="731742" cy="138838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th-TH" sz="1600" b="1" dirty="0">
                  <a:solidFill>
                    <a:srgbClr val="333300"/>
                  </a:solidFill>
                  <a:latin typeface="Angsana New" pitchFamily="18" charset="-34"/>
                  <a:cs typeface="Angsana New" pitchFamily="18" charset="-34"/>
                </a:rPr>
                <a:t>กิจกรรม</a:t>
              </a:r>
              <a:br>
                <a:rPr lang="th-TH" sz="1600" b="1" dirty="0">
                  <a:solidFill>
                    <a:srgbClr val="333300"/>
                  </a:solidFill>
                  <a:latin typeface="Angsana New" pitchFamily="18" charset="-34"/>
                  <a:cs typeface="Angsana New" pitchFamily="18" charset="-34"/>
                </a:rPr>
              </a:br>
              <a:r>
                <a:rPr lang="th-TH" sz="1600" b="1" dirty="0">
                  <a:solidFill>
                    <a:srgbClr val="333300"/>
                  </a:solidFill>
                  <a:latin typeface="Angsana New" pitchFamily="18" charset="-34"/>
                  <a:cs typeface="Angsana New" pitchFamily="18" charset="-34"/>
                </a:rPr>
                <a:t>พัฒนา</a:t>
              </a:r>
              <a:br>
                <a:rPr lang="th-TH" sz="1600" b="1" dirty="0">
                  <a:solidFill>
                    <a:srgbClr val="333300"/>
                  </a:solidFill>
                  <a:latin typeface="Angsana New" pitchFamily="18" charset="-34"/>
                  <a:cs typeface="Angsana New" pitchFamily="18" charset="-34"/>
                </a:rPr>
              </a:br>
              <a:r>
                <a:rPr lang="th-TH" sz="1600" b="1" dirty="0">
                  <a:solidFill>
                    <a:srgbClr val="333300"/>
                  </a:solidFill>
                  <a:latin typeface="Angsana New" pitchFamily="18" charset="-34"/>
                  <a:cs typeface="Angsana New" pitchFamily="18" charset="-34"/>
                </a:rPr>
                <a:t>ผู้เรียน</a:t>
              </a:r>
            </a:p>
          </p:txBody>
        </p:sp>
      </p:grpSp>
      <p:grpSp>
        <p:nvGrpSpPr>
          <p:cNvPr id="3" name="กลุ่ม 32"/>
          <p:cNvGrpSpPr>
            <a:grpSpLocks/>
          </p:cNvGrpSpPr>
          <p:nvPr/>
        </p:nvGrpSpPr>
        <p:grpSpPr bwMode="auto">
          <a:xfrm>
            <a:off x="6991350" y="3065463"/>
            <a:ext cx="1419225" cy="969962"/>
            <a:chOff x="5612999" y="4574803"/>
            <a:chExt cx="1728192" cy="1182328"/>
          </a:xfrm>
        </p:grpSpPr>
        <p:sp>
          <p:nvSpPr>
            <p:cNvPr id="39" name="สี่เหลี่ยมผืนผ้า 38"/>
            <p:cNvSpPr/>
            <p:nvPr/>
          </p:nvSpPr>
          <p:spPr>
            <a:xfrm>
              <a:off x="5612999" y="4996649"/>
              <a:ext cx="1728192" cy="31348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333300"/>
                  </a:solidFill>
                  <a:latin typeface="Angsana New" pitchFamily="18" charset="-34"/>
                  <a:cs typeface="Angsana New" pitchFamily="18" charset="-34"/>
                </a:rPr>
                <a:t>HEART</a:t>
              </a:r>
              <a:endParaRPr lang="th-TH" b="1" dirty="0">
                <a:solidFill>
                  <a:srgbClr val="333300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grpSp>
          <p:nvGrpSpPr>
            <p:cNvPr id="4" name="กลุ่ม 29"/>
            <p:cNvGrpSpPr>
              <a:grpSpLocks/>
            </p:cNvGrpSpPr>
            <p:nvPr/>
          </p:nvGrpSpPr>
          <p:grpSpPr bwMode="auto">
            <a:xfrm>
              <a:off x="5612999" y="4574803"/>
              <a:ext cx="1728192" cy="1182328"/>
              <a:chOff x="5612999" y="4561534"/>
              <a:chExt cx="1728192" cy="1182328"/>
            </a:xfrm>
          </p:grpSpPr>
          <p:grpSp>
            <p:nvGrpSpPr>
              <p:cNvPr id="7" name="กลุ่ม 28"/>
              <p:cNvGrpSpPr>
                <a:grpSpLocks/>
              </p:cNvGrpSpPr>
              <p:nvPr/>
            </p:nvGrpSpPr>
            <p:grpSpPr bwMode="auto">
              <a:xfrm>
                <a:off x="5612999" y="4561534"/>
                <a:ext cx="1728192" cy="1182328"/>
                <a:chOff x="5612999" y="4561534"/>
                <a:chExt cx="1728192" cy="1182328"/>
              </a:xfrm>
            </p:grpSpPr>
            <p:sp>
              <p:nvSpPr>
                <p:cNvPr id="44" name="สี่เหลี่ยมผืนผ้า 43"/>
                <p:cNvSpPr/>
                <p:nvPr/>
              </p:nvSpPr>
              <p:spPr>
                <a:xfrm>
                  <a:off x="5612999" y="4561534"/>
                  <a:ext cx="1728192" cy="311546"/>
                </a:xfrm>
                <a:prstGeom prst="rect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b="1" dirty="0">
                      <a:solidFill>
                        <a:srgbClr val="333300"/>
                      </a:solidFill>
                      <a:latin typeface="Angsana New" pitchFamily="18" charset="-34"/>
                      <a:cs typeface="Angsana New" pitchFamily="18" charset="-34"/>
                    </a:rPr>
                    <a:t>HEAD</a:t>
                  </a:r>
                  <a:endParaRPr lang="th-TH" b="1" dirty="0">
                    <a:solidFill>
                      <a:srgbClr val="333300"/>
                    </a:solidFill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45" name="สี่เหลี่ยมผืนผ้า 44"/>
                <p:cNvSpPr/>
                <p:nvPr/>
              </p:nvSpPr>
              <p:spPr>
                <a:xfrm>
                  <a:off x="5612999" y="5432316"/>
                  <a:ext cx="1728192" cy="311546"/>
                </a:xfrm>
                <a:prstGeom prst="rect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b="1" dirty="0">
                      <a:solidFill>
                        <a:srgbClr val="333300"/>
                      </a:solidFill>
                      <a:latin typeface="Angsana New" pitchFamily="18" charset="-34"/>
                      <a:cs typeface="Angsana New" pitchFamily="18" charset="-34"/>
                    </a:rPr>
                    <a:t>HAND</a:t>
                  </a:r>
                  <a:endParaRPr lang="th-TH" b="1" dirty="0">
                    <a:solidFill>
                      <a:srgbClr val="333300"/>
                    </a:solidFill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42" name="ตัวเชื่อมต่อตรง 41"/>
              <p:cNvCxnSpPr>
                <a:stCxn id="44" idx="2"/>
                <a:endCxn id="39" idx="0"/>
              </p:cNvCxnSpPr>
              <p:nvPr/>
            </p:nvCxnSpPr>
            <p:spPr>
              <a:xfrm>
                <a:off x="6477096" y="4873080"/>
                <a:ext cx="0" cy="123845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43" name="ตัวเชื่อมต่อตรง 42"/>
              <p:cNvCxnSpPr/>
              <p:nvPr/>
            </p:nvCxnSpPr>
            <p:spPr>
              <a:xfrm>
                <a:off x="6477471" y="5300731"/>
                <a:ext cx="0" cy="123845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</p:grpSp>
      </p:grpSp>
      <p:sp>
        <p:nvSpPr>
          <p:cNvPr id="48" name="ลูกศรลง 47"/>
          <p:cNvSpPr/>
          <p:nvPr/>
        </p:nvSpPr>
        <p:spPr>
          <a:xfrm>
            <a:off x="7019925" y="4208463"/>
            <a:ext cx="234950" cy="157162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49" name="ลูกศรลง 48"/>
          <p:cNvSpPr/>
          <p:nvPr/>
        </p:nvSpPr>
        <p:spPr>
          <a:xfrm>
            <a:off x="7578725" y="4208463"/>
            <a:ext cx="233363" cy="157162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50" name="ลูกศรลง 49"/>
          <p:cNvSpPr/>
          <p:nvPr/>
        </p:nvSpPr>
        <p:spPr>
          <a:xfrm>
            <a:off x="8101013" y="4208463"/>
            <a:ext cx="233362" cy="157162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51" name="คำบรรยายภาพแบบลูกศรขวา 50"/>
          <p:cNvSpPr/>
          <p:nvPr/>
        </p:nvSpPr>
        <p:spPr>
          <a:xfrm>
            <a:off x="5364088" y="3064894"/>
            <a:ext cx="1068552" cy="1300210"/>
          </a:xfrm>
          <a:prstGeom prst="rightArrowCallout">
            <a:avLst>
              <a:gd name="adj1" fmla="val 31681"/>
              <a:gd name="adj2" fmla="val 25000"/>
              <a:gd name="adj3" fmla="val 34186"/>
              <a:gd name="adj4" fmla="val 53285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" anchor="ctr"/>
          <a:lstStyle/>
          <a:p>
            <a:pPr algn="ctr">
              <a:defRPr/>
            </a:pPr>
            <a:r>
              <a:rPr lang="th-TH" b="1" dirty="0">
                <a:latin typeface="Angsana New" pitchFamily="18" charset="-34"/>
                <a:cs typeface="Angsana New" pitchFamily="18" charset="-34"/>
              </a:rPr>
              <a:t>เป้าหมาย</a:t>
            </a:r>
          </a:p>
        </p:txBody>
      </p:sp>
      <p:sp>
        <p:nvSpPr>
          <p:cNvPr id="52" name="คำบรรยายภาพแบบลูกศรขวา 51"/>
          <p:cNvSpPr/>
          <p:nvPr/>
        </p:nvSpPr>
        <p:spPr>
          <a:xfrm>
            <a:off x="5422727" y="4542550"/>
            <a:ext cx="577865" cy="1327871"/>
          </a:xfrm>
          <a:prstGeom prst="rightArrowCallout">
            <a:avLst>
              <a:gd name="adj1" fmla="val 23627"/>
              <a:gd name="adj2" fmla="val 25000"/>
              <a:gd name="adj3" fmla="val 34890"/>
              <a:gd name="adj4" fmla="val 75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vert" anchor="ctr"/>
          <a:lstStyle/>
          <a:p>
            <a:pPr algn="ctr">
              <a:defRPr/>
            </a:pPr>
            <a:endParaRPr lang="th-TH" sz="2000" b="1" spc="50" dirty="0"/>
          </a:p>
        </p:txBody>
      </p:sp>
      <p:sp>
        <p:nvSpPr>
          <p:cNvPr id="21537" name="TextBox 52"/>
          <p:cNvSpPr txBox="1">
            <a:spLocks noChangeArrowheads="1"/>
          </p:cNvSpPr>
          <p:nvPr/>
        </p:nvSpPr>
        <p:spPr bwMode="auto">
          <a:xfrm rot="5400000">
            <a:off x="4957763" y="4999037"/>
            <a:ext cx="1295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r>
              <a:rPr lang="th-TH" altLang="th-TH" sz="2400">
                <a:latin typeface="Angsana New" pitchFamily="18" charset="-34"/>
              </a:rPr>
              <a:t>กลุ่มกิจกรรม</a:t>
            </a:r>
          </a:p>
        </p:txBody>
      </p:sp>
      <p:pic>
        <p:nvPicPr>
          <p:cNvPr id="41" name="รูปภาพ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725144"/>
            <a:ext cx="93662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รูปภาพ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725144"/>
            <a:ext cx="93662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17"/>
          <p:cNvSpPr txBox="1">
            <a:spLocks noChangeArrowheads="1"/>
          </p:cNvSpPr>
          <p:nvPr/>
        </p:nvSpPr>
        <p:spPr bwMode="auto">
          <a:xfrm>
            <a:off x="4427984" y="5013176"/>
            <a:ext cx="5760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r>
              <a:rPr lang="th-TH" altLang="th-TH" sz="1600" dirty="0" smtClean="0">
                <a:latin typeface="Angsana New" pitchFamily="18" charset="-34"/>
              </a:rPr>
              <a:t>ศิลปะ</a:t>
            </a:r>
            <a:endParaRPr lang="th-TH" altLang="th-TH" sz="1600" dirty="0">
              <a:latin typeface="Angsana New" pitchFamily="18" charset="-34"/>
            </a:endParaRPr>
          </a:p>
        </p:txBody>
      </p:sp>
      <p:sp>
        <p:nvSpPr>
          <p:cNvPr id="53" name="TextBox 17"/>
          <p:cNvSpPr txBox="1">
            <a:spLocks noChangeArrowheads="1"/>
          </p:cNvSpPr>
          <p:nvPr/>
        </p:nvSpPr>
        <p:spPr bwMode="auto">
          <a:xfrm>
            <a:off x="2987824" y="4797152"/>
            <a:ext cx="6667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r>
              <a:rPr lang="th-TH" altLang="th-TH" sz="1600" dirty="0">
                <a:latin typeface="Angsana New" pitchFamily="18" charset="-34"/>
              </a:rPr>
              <a:t>สุขศึกษา</a:t>
            </a:r>
            <a:br>
              <a:rPr lang="th-TH" altLang="th-TH" sz="1600" dirty="0">
                <a:latin typeface="Angsana New" pitchFamily="18" charset="-34"/>
              </a:rPr>
            </a:br>
            <a:r>
              <a:rPr lang="th-TH" altLang="th-TH" sz="1600" dirty="0">
                <a:latin typeface="Angsana New" pitchFamily="18" charset="-34"/>
              </a:rPr>
              <a:t>และพละ</a:t>
            </a:r>
          </a:p>
        </p:txBody>
      </p:sp>
      <p:sp>
        <p:nvSpPr>
          <p:cNvPr id="54" name="TextBox 17"/>
          <p:cNvSpPr txBox="1">
            <a:spLocks noChangeArrowheads="1"/>
          </p:cNvSpPr>
          <p:nvPr/>
        </p:nvSpPr>
        <p:spPr bwMode="auto">
          <a:xfrm>
            <a:off x="3707904" y="4797152"/>
            <a:ext cx="6110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r>
              <a:rPr lang="th-TH" altLang="th-TH" sz="1600" dirty="0" smtClean="0">
                <a:latin typeface="Angsana New" pitchFamily="18" charset="-34"/>
              </a:rPr>
              <a:t>การงาน</a:t>
            </a:r>
          </a:p>
          <a:p>
            <a:r>
              <a:rPr lang="th-TH" altLang="th-TH" sz="1600" dirty="0" err="1" smtClean="0">
                <a:latin typeface="Angsana New" pitchFamily="18" charset="-34"/>
              </a:rPr>
              <a:t>เทค</a:t>
            </a:r>
            <a:r>
              <a:rPr lang="th-TH" altLang="th-TH" sz="1600" dirty="0" smtClean="0">
                <a:latin typeface="Angsana New" pitchFamily="18" charset="-34"/>
              </a:rPr>
              <a:t>โน</a:t>
            </a:r>
            <a:endParaRPr lang="th-TH" altLang="th-TH" sz="1600" dirty="0">
              <a:latin typeface="Angsana New" pitchFamily="18" charset="-34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1259632" y="427037"/>
            <a:ext cx="5098318" cy="639763"/>
          </a:xfrm>
        </p:spPr>
        <p:txBody>
          <a:bodyPr/>
          <a:lstStyle/>
          <a:p>
            <a:r>
              <a:rPr lang="th-TH" sz="3600" dirty="0" smtClean="0"/>
              <a:t>ที่มานโยบาย “ลดเวลาเรียน  เพิ่มเวลารู้”</a:t>
            </a:r>
            <a:endParaRPr lang="th-TH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857356" y="1357298"/>
            <a:ext cx="578647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โลกในศตวรรษที่ </a:t>
            </a:r>
            <a:r>
              <a:rPr lang="th-TH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๒๑</a:t>
            </a:r>
            <a:endParaRPr lang="th-TH" sz="66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Picture 2" descr="C:\Users\din\Desktop\Photos PWP\taabl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2500306"/>
            <a:ext cx="3415481" cy="2428892"/>
          </a:xfrm>
          <a:prstGeom prst="rect">
            <a:avLst/>
          </a:prstGeom>
          <a:noFill/>
        </p:spPr>
      </p:pic>
      <p:pic>
        <p:nvPicPr>
          <p:cNvPr id="8" name="Picture 4" descr="C:\Users\din\Desktop\Photos PWP\ห้องสมุด\original_Pictur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2500306"/>
            <a:ext cx="3585925" cy="242889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357290" y="5072074"/>
            <a:ext cx="61023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82563" indent="-182563">
              <a:buFont typeface="Arial" pitchFamily="34" charset="0"/>
              <a:buChar char="•"/>
              <a:defRPr/>
            </a:pPr>
            <a:r>
              <a:rPr lang="th-TH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การเปลี่ยนแปลงของวิทยาการ </a:t>
            </a:r>
            <a:endParaRPr lang="th-TH" sz="36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JasmineUPC" pitchFamily="18" charset="-34"/>
            </a:endParaRPr>
          </a:p>
          <a:p>
            <a:pPr marL="182563" indent="-182563">
              <a:buFont typeface="Arial" pitchFamily="34" charset="0"/>
              <a:buChar char="•"/>
              <a:defRPr/>
            </a:pPr>
            <a:r>
              <a:rPr lang="th-TH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ความก้าวหน้าทางเทคโนโลยี</a:t>
            </a:r>
            <a:r>
              <a:rPr lang="th-TH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JasmineUPC" pitchFamily="18" charset="-34"/>
              </a:rPr>
              <a:t>สารสนเทศ</a:t>
            </a:r>
            <a:endParaRPr lang="th-TH" sz="36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JasmineUPC" pitchFamily="18" charset="-34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แนวทางการปรับเวลาเรียน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dirty="0" smtClean="0"/>
              <a:t>    ระดับชั้นมัธยมศึกษา</a:t>
            </a:r>
            <a:endParaRPr lang="th-TH" dirty="0"/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733507"/>
              </p:ext>
            </p:extLst>
          </p:nvPr>
        </p:nvGraphicFramePr>
        <p:xfrm>
          <a:off x="467544" y="1988838"/>
          <a:ext cx="8208911" cy="405384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{21E4AEA4-8DFA-4A89-87EB-49C32662AFE0}</a:tableStyleId>
              </a:tblPr>
              <a:tblGrid>
                <a:gridCol w="1209325"/>
                <a:gridCol w="2463083"/>
                <a:gridCol w="4536503"/>
              </a:tblGrid>
              <a:tr h="424847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th-TH" sz="2400" dirty="0">
                          <a:effectLst/>
                        </a:rPr>
                        <a:t>เวลา</a:t>
                      </a:r>
                      <a:endParaRPr lang="en-US" sz="24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th-TH" sz="2400">
                          <a:effectLst/>
                        </a:rPr>
                        <a:t>กิจกรรมการจัดการเรียนรู้</a:t>
                      </a:r>
                      <a:endParaRPr lang="en-US" sz="24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/>
                </a:tc>
              </a:tr>
              <a:tr h="849695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th-TH" sz="2400" dirty="0">
                          <a:solidFill>
                            <a:schemeClr val="bg2"/>
                          </a:solidFill>
                          <a:effectLst/>
                        </a:rPr>
                        <a:t>ช่วงเช้า</a:t>
                      </a:r>
                      <a:endParaRPr lang="en-US" sz="2400" dirty="0">
                        <a:solidFill>
                          <a:schemeClr val="bg2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th-TH" sz="2400" dirty="0">
                          <a:solidFill>
                            <a:schemeClr val="bg2"/>
                          </a:solidFill>
                          <a:effectLst/>
                        </a:rPr>
                        <a:t>๐๘.๑๕ น. </a:t>
                      </a:r>
                      <a:r>
                        <a:rPr lang="en-US" sz="2400" dirty="0">
                          <a:solidFill>
                            <a:schemeClr val="bg2"/>
                          </a:solidFill>
                          <a:effectLst/>
                        </a:rPr>
                        <a:t>–</a:t>
                      </a:r>
                      <a:r>
                        <a:rPr lang="th-TH" sz="2400" dirty="0">
                          <a:solidFill>
                            <a:schemeClr val="bg2"/>
                          </a:solidFill>
                          <a:effectLst/>
                        </a:rPr>
                        <a:t> ๑๒.๑๕ น.</a:t>
                      </a:r>
                      <a:endParaRPr lang="en-US" sz="2400" dirty="0">
                        <a:solidFill>
                          <a:schemeClr val="bg2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th-TH" sz="2400" dirty="0">
                          <a:solidFill>
                            <a:schemeClr val="bg2"/>
                          </a:solidFill>
                          <a:effectLst/>
                        </a:rPr>
                        <a:t>จัดให้เรียนรายวิชาพื้นฐานและรายวิชาเพิ่มเติม ๘ กลุ่มสาระการเรียนรู้ หรือเรียนเนื้อหา สาระ ภาควิชาการ</a:t>
                      </a:r>
                      <a:endParaRPr lang="en-US" sz="2400" dirty="0">
                        <a:solidFill>
                          <a:schemeClr val="bg2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25660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th-TH" sz="2400" dirty="0">
                          <a:solidFill>
                            <a:schemeClr val="tx1"/>
                          </a:solidFill>
                          <a:effectLst/>
                        </a:rPr>
                        <a:t>พักกลางวัน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th-TH" sz="2400" dirty="0">
                          <a:solidFill>
                            <a:schemeClr val="tx1"/>
                          </a:solidFill>
                          <a:effectLst/>
                        </a:rPr>
                        <a:t>๑๒.๑๕ น.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–</a:t>
                      </a:r>
                      <a:r>
                        <a:rPr lang="th-TH" sz="2400" dirty="0">
                          <a:solidFill>
                            <a:schemeClr val="tx1"/>
                          </a:solidFill>
                          <a:effectLst/>
                        </a:rPr>
                        <a:t> ๑๓.๑๕ น.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th-TH" sz="2400" dirty="0">
                          <a:solidFill>
                            <a:schemeClr val="tx1"/>
                          </a:solidFill>
                          <a:effectLst/>
                        </a:rPr>
                        <a:t>พักรับประทานอาหารกลางวัน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1699389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th-TH" sz="2400" dirty="0">
                          <a:solidFill>
                            <a:schemeClr val="bg2"/>
                          </a:solidFill>
                          <a:effectLst/>
                        </a:rPr>
                        <a:t>ช่วงบ่าย</a:t>
                      </a:r>
                      <a:endParaRPr lang="en-US" sz="2400" dirty="0">
                        <a:solidFill>
                          <a:schemeClr val="bg2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th-TH" sz="2400" dirty="0">
                          <a:solidFill>
                            <a:schemeClr val="bg2"/>
                          </a:solidFill>
                          <a:effectLst/>
                        </a:rPr>
                        <a:t>๑๓.๑๕ น. </a:t>
                      </a:r>
                      <a:r>
                        <a:rPr lang="en-US" sz="2400" dirty="0">
                          <a:solidFill>
                            <a:schemeClr val="bg2"/>
                          </a:solidFill>
                          <a:effectLst/>
                        </a:rPr>
                        <a:t>–</a:t>
                      </a:r>
                      <a:r>
                        <a:rPr lang="th-TH" sz="2400" dirty="0">
                          <a:solidFill>
                            <a:schemeClr val="bg2"/>
                          </a:solidFill>
                          <a:effectLst/>
                        </a:rPr>
                        <a:t> ๑๕.๑๕ น.</a:t>
                      </a:r>
                      <a:endParaRPr lang="en-US" sz="2400" dirty="0">
                        <a:solidFill>
                          <a:schemeClr val="bg2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chemeClr val="bg2"/>
                          </a:solidFill>
                          <a:effectLst/>
                        </a:rPr>
                        <a:t>- จั</a:t>
                      </a:r>
                      <a:r>
                        <a:rPr lang="th-TH" sz="2400" spc="-20" dirty="0">
                          <a:solidFill>
                            <a:schemeClr val="bg2"/>
                          </a:solidFill>
                          <a:effectLst/>
                        </a:rPr>
                        <a:t>ดให้เรียนรายวิชาพื้นฐานและรายวิชาเพิ่มเติม ๘ กลุ่มสาระ</a:t>
                      </a:r>
                      <a:r>
                        <a:rPr lang="th-TH" sz="2400" dirty="0">
                          <a:solidFill>
                            <a:schemeClr val="bg2"/>
                          </a:solidFill>
                          <a:effectLst/>
                        </a:rPr>
                        <a:t/>
                      </a:r>
                      <a:br>
                        <a:rPr lang="th-TH" sz="2400" dirty="0">
                          <a:solidFill>
                            <a:schemeClr val="bg2"/>
                          </a:solidFill>
                          <a:effectLst/>
                        </a:rPr>
                      </a:br>
                      <a:r>
                        <a:rPr lang="th-TH" sz="2400" dirty="0">
                          <a:solidFill>
                            <a:schemeClr val="bg2"/>
                          </a:solidFill>
                          <a:effectLst/>
                        </a:rPr>
                        <a:t>  การเรียนรู้ และภาคปฏิบัติ</a:t>
                      </a:r>
                      <a:endParaRPr lang="en-US" sz="2400" dirty="0">
                        <a:solidFill>
                          <a:schemeClr val="bg2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th-TH" sz="2400" dirty="0">
                          <a:solidFill>
                            <a:schemeClr val="bg2"/>
                          </a:solidFill>
                          <a:effectLst/>
                        </a:rPr>
                        <a:t>- กิจกรรมพัฒนาผู้เรียน จัดเป็นกิจกรรมลดเวลาเรียน</a:t>
                      </a:r>
                      <a:br>
                        <a:rPr lang="th-TH" sz="2400" dirty="0">
                          <a:solidFill>
                            <a:schemeClr val="bg2"/>
                          </a:solidFill>
                          <a:effectLst/>
                        </a:rPr>
                      </a:br>
                      <a:r>
                        <a:rPr lang="th-TH" sz="2400" dirty="0">
                          <a:solidFill>
                            <a:schemeClr val="bg2"/>
                          </a:solidFill>
                          <a:effectLst/>
                        </a:rPr>
                        <a:t>  เพิ่มเวลารู้ บังคับตามหลักสูตร</a:t>
                      </a:r>
                      <a:endParaRPr lang="en-US" sz="2400" dirty="0">
                        <a:solidFill>
                          <a:schemeClr val="bg2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24847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th-TH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th-TH" sz="2400" dirty="0">
                          <a:effectLst/>
                        </a:rPr>
                        <a:t>๑๕.๑๕ น. </a:t>
                      </a:r>
                      <a:r>
                        <a:rPr lang="en-US" sz="2400" dirty="0">
                          <a:effectLst/>
                        </a:rPr>
                        <a:t>–</a:t>
                      </a:r>
                      <a:r>
                        <a:rPr lang="th-TH" sz="2400" dirty="0">
                          <a:effectLst/>
                        </a:rPr>
                        <a:t> ๑๖.๑๕ น.</a:t>
                      </a:r>
                      <a:endParaRPr lang="en-US" sz="24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th-TH" sz="2400" dirty="0">
                          <a:effectLst/>
                        </a:rPr>
                        <a:t>ปฏิบัติกิจกรรมลดเวลาเรียน เพิ่มเวลารู้</a:t>
                      </a:r>
                      <a:endParaRPr lang="en-US" sz="24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007853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3600" dirty="0" smtClean="0"/>
              <a:t>ตัวอย่าง การจัดตารางเรียนมัธยมศึกษา</a:t>
            </a:r>
            <a:endParaRPr lang="th-TH" sz="3600" dirty="0"/>
          </a:p>
        </p:txBody>
      </p:sp>
      <p:graphicFrame>
        <p:nvGraphicFramePr>
          <p:cNvPr id="8" name="ตาราง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7019736"/>
              </p:ext>
            </p:extLst>
          </p:nvPr>
        </p:nvGraphicFramePr>
        <p:xfrm>
          <a:off x="457199" y="2564904"/>
          <a:ext cx="8229604" cy="3017520"/>
        </p:xfrm>
        <a:graphic>
          <a:graphicData uri="http://schemas.openxmlformats.org/drawingml/2006/table">
            <a:tbl>
              <a:tblPr firstRow="1" firstCol="1" lastRow="1" lastCol="1" bandRow="1" bandCol="1">
                <a:effectLst>
                  <a:outerShdw blurRad="152400" dist="317500" dir="5400000" sx="90000" sy="-19000" rotWithShape="0">
                    <a:prstClr val="black">
                      <a:alpha val="15000"/>
                    </a:prstClr>
                  </a:outerShdw>
                </a:effectLst>
                <a:tableStyleId>{93296810-A885-4BE3-A3E7-6D5BEEA58F35}</a:tableStyleId>
              </a:tblPr>
              <a:tblGrid>
                <a:gridCol w="655826"/>
                <a:gridCol w="581884"/>
                <a:gridCol w="716851"/>
                <a:gridCol w="792088"/>
                <a:gridCol w="792088"/>
                <a:gridCol w="792088"/>
                <a:gridCol w="576064"/>
                <a:gridCol w="1008112"/>
                <a:gridCol w="1076893"/>
                <a:gridCol w="1237710"/>
              </a:tblGrid>
              <a:tr h="50164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       เวลาวัน</a:t>
                      </a: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๐๗.๔๕-๐๘.๑๕</a:t>
                      </a: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๐๘.๑๕-๐๙.๑๕</a:t>
                      </a:r>
                      <a:endParaRPr lang="en-US" sz="16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๐๙.๑๕-๑๐.๑๕</a:t>
                      </a:r>
                      <a:endParaRPr lang="en-US" sz="16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๑๐.๑๕-๑๑.๑๕</a:t>
                      </a:r>
                      <a:endParaRPr lang="en-US" sz="16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๑๑.๑๕-๑๒.๑๕</a:t>
                      </a:r>
                      <a:endParaRPr lang="en-US" sz="16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๑๒.๑๕-๑๓.๑๕</a:t>
                      </a:r>
                      <a:endParaRPr lang="en-US" sz="16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๑๓.๑๕-๑๔.๑๕</a:t>
                      </a:r>
                      <a:endParaRPr lang="en-US" sz="16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๑๔.๑๕-๑๕.๑๕</a:t>
                      </a:r>
                      <a:endParaRPr lang="en-US" sz="16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๑๕.๑๕-๑๖.๑๕</a:t>
                      </a: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99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จันทร์</a:t>
                      </a:r>
                      <a:endParaRPr lang="en-US" sz="20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marL="71755"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กิจกรรมหน้าเสาธง</a:t>
                      </a:r>
                      <a:endParaRPr lang="en-US" sz="1800" b="1" dirty="0">
                        <a:solidFill>
                          <a:schemeClr val="bg2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vert="vert27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71755"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bg2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พักรับประทานอาหารกลางวัน</a:t>
                      </a:r>
                      <a:endParaRPr lang="en-US" sz="1800" b="1" dirty="0">
                        <a:solidFill>
                          <a:schemeClr val="bg2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vert="vert27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</a:tr>
              <a:tr h="3599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อังคาร</a:t>
                      </a:r>
                      <a:endParaRPr lang="en-US" sz="20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</a:tr>
              <a:tr h="3599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พุธ</a:t>
                      </a:r>
                      <a:endParaRPr lang="en-US" sz="20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</a:tr>
              <a:tr h="3599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พฤหัส</a:t>
                      </a:r>
                      <a:endParaRPr lang="en-US" sz="20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6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6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60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</a:tr>
              <a:tr h="43081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ศุกร์</a:t>
                      </a:r>
                      <a:endParaRPr lang="en-US" sz="20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600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2706" marR="62706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275856" y="1700808"/>
            <a:ext cx="24673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solidFill>
                  <a:srgbClr val="C00000"/>
                </a:solidFill>
              </a:rPr>
              <a:t>ระดับชั้นมัธยมศึกษา</a:t>
            </a:r>
            <a:endParaRPr lang="th-TH" sz="3200" b="1" dirty="0">
              <a:solidFill>
                <a:srgbClr val="C00000"/>
              </a:solidFill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804339" y="3645024"/>
            <a:ext cx="2778125" cy="10801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ngsana New" pitchFamily="18" charset="-34"/>
                <a:ea typeface="Angsana New" pitchFamily="18" charset="-34"/>
              </a:rPr>
              <a:t>จัดให้เรียนรายวิชาพื้นฐานและรายวิชาเพิ่มเติม ๘ กลุ่มสาระการเรียนรู้ หรือเรียนเนื้อหา สาระ ภาควิชาการ </a:t>
            </a:r>
            <a:endParaRPr kumimoji="0" lang="th-TH" sz="4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ngsana New" pitchFamily="18" charset="-34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451046" y="3465192"/>
            <a:ext cx="1908000" cy="1692000"/>
          </a:xfrm>
          <a:prstGeom prst="rect">
            <a:avLst/>
          </a:pr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ngsana New" pitchFamily="18" charset="-34"/>
                <a:ea typeface="Angsana New" pitchFamily="18" charset="-34"/>
              </a:rPr>
              <a:t>- จัดให้เรียนรายวิชาพื้นฐานและรายวิชาเพิ่มเติม ๘ กลุ่มสาระ การเรียนรู้ และภาคปฏิบัติ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ngsana New" pitchFamily="18" charset="-34"/>
              <a:ea typeface="Angsana New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ngsana New" pitchFamily="18" charset="-34"/>
                <a:ea typeface="Angsana New" pitchFamily="18" charset="-34"/>
              </a:rPr>
              <a:t>- กิจกรรมพัฒนาผู้เรียน ที่จัดเป็นกิจกรรมลดเวลาเรียน เพิ่มเวลารู้ บังคับตามหลักสูตร</a:t>
            </a:r>
            <a:endParaRPr kumimoji="0" lang="th-TH" sz="16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ngsana New" pitchFamily="18" charset="-34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7486642" y="3501009"/>
            <a:ext cx="1152128" cy="12241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th-TH" sz="2000" b="1" i="0" u="none" strike="noStrike" cap="none" normalizeH="0" baseline="0" smtClean="0">
                <a:ln>
                  <a:noFill/>
                </a:ln>
                <a:solidFill>
                  <a:srgbClr val="C00000"/>
                </a:solidFill>
                <a:effectLst/>
                <a:latin typeface="Angsana New" pitchFamily="18" charset="-34"/>
                <a:ea typeface="Angsana New" pitchFamily="18" charset="-34"/>
              </a:rPr>
              <a:t>จัดกิจกรรมลดเวลาเรียนเพิ่มเวลารู้</a:t>
            </a:r>
            <a:endParaRPr kumimoji="0" lang="th-TH" sz="4800" b="1" i="0" u="none" strike="noStrike" cap="none" normalizeH="0" baseline="0" smtClean="0">
              <a:ln>
                <a:noFill/>
              </a:ln>
              <a:solidFill>
                <a:srgbClr val="C00000"/>
              </a:solidFill>
              <a:effectLst/>
              <a:latin typeface="Angsana New" pitchFamily="18" charset="-34"/>
            </a:endParaRPr>
          </a:p>
        </p:txBody>
      </p:sp>
      <p:cxnSp>
        <p:nvCxnSpPr>
          <p:cNvPr id="14" name="ตัวเชื่อมต่อตรง 13"/>
          <p:cNvCxnSpPr/>
          <p:nvPr/>
        </p:nvCxnSpPr>
        <p:spPr>
          <a:xfrm>
            <a:off x="491397" y="2564904"/>
            <a:ext cx="552211" cy="7200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33011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การจัดตารางเรียนมัธยมศึกษา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h-TH" u="sng" dirty="0" smtClean="0"/>
              <a:t>หมายเหตุ   </a:t>
            </a:r>
            <a:r>
              <a:rPr lang="th-TH" dirty="0" smtClean="0"/>
              <a:t>	</a:t>
            </a:r>
            <a:endParaRPr lang="en-US" dirty="0" smtClean="0"/>
          </a:p>
          <a:p>
            <a:pPr>
              <a:buNone/>
            </a:pPr>
            <a:r>
              <a:rPr lang="th-TH" dirty="0" smtClean="0"/>
              <a:t>		</a:t>
            </a:r>
            <a:r>
              <a:rPr lang="th-TH" spc="-100" dirty="0" smtClean="0"/>
              <a:t>๑. โรงเรียนมีเวลา</a:t>
            </a:r>
            <a:r>
              <a:rPr lang="th-TH" spc="-100" dirty="0" smtClean="0">
                <a:solidFill>
                  <a:srgbClr val="FF0000"/>
                </a:solidFill>
              </a:rPr>
              <a:t>จัดกิจกรรมลดเวลาเรียน เพิ่มเวลารู้ วันละ ๑ ชั่วโมง </a:t>
            </a:r>
            <a:r>
              <a:rPr lang="th-TH" dirty="0" smtClean="0">
                <a:solidFill>
                  <a:srgbClr val="FF0000"/>
                </a:solidFill>
              </a:rPr>
              <a:t>หรือ จำนวน ๕ ชั่วโมง/สัปดาห์  ระหว่างช่วงเวลา ๑๕.๑๕ </a:t>
            </a:r>
            <a:r>
              <a:rPr lang="en-US" dirty="0" smtClean="0">
                <a:solidFill>
                  <a:srgbClr val="FF0000"/>
                </a:solidFill>
              </a:rPr>
              <a:t>–</a:t>
            </a:r>
            <a:r>
              <a:rPr lang="th-TH" dirty="0" smtClean="0">
                <a:solidFill>
                  <a:srgbClr val="FF0000"/>
                </a:solidFill>
              </a:rPr>
              <a:t> ๑๖.๑๕       </a:t>
            </a:r>
            <a:r>
              <a:rPr lang="th-TH" dirty="0" smtClean="0"/>
              <a:t>ของแต่ละวัน</a:t>
            </a:r>
            <a:endParaRPr lang="en-US" dirty="0" smtClean="0"/>
          </a:p>
          <a:p>
            <a:pPr>
              <a:buNone/>
            </a:pPr>
            <a:r>
              <a:rPr lang="th-TH" dirty="0" smtClean="0"/>
              <a:t>		๒. </a:t>
            </a:r>
            <a:r>
              <a:rPr lang="th-TH" dirty="0" smtClean="0">
                <a:solidFill>
                  <a:srgbClr val="FF3399"/>
                </a:solidFill>
              </a:rPr>
              <a:t>วิชาหน้าที่พลเมือง </a:t>
            </a:r>
            <a:r>
              <a:rPr lang="th-TH" dirty="0" smtClean="0"/>
              <a:t>เป็นรายวิชาเพิ่มเติม จัดการเรียนการสอน โดย</a:t>
            </a:r>
            <a:r>
              <a:rPr lang="th-TH" dirty="0" err="1" smtClean="0">
                <a:solidFill>
                  <a:srgbClr val="FF3399"/>
                </a:solidFill>
              </a:rPr>
              <a:t>บูรณา</a:t>
            </a:r>
            <a:r>
              <a:rPr lang="th-TH" dirty="0" smtClean="0">
                <a:solidFill>
                  <a:srgbClr val="FF3399"/>
                </a:solidFill>
              </a:rPr>
              <a:t>การ</a:t>
            </a:r>
            <a:r>
              <a:rPr lang="th-TH" dirty="0" smtClean="0"/>
              <a:t>ลงสู่กิจกรรมที่โรงเรียนดำเนินการอยู่แล้ว โดยไม่เพิ่มชั่วโมงเรียน ได้แก่</a:t>
            </a:r>
            <a:endParaRPr lang="en-US" dirty="0" smtClean="0"/>
          </a:p>
          <a:p>
            <a:pPr>
              <a:buNone/>
            </a:pPr>
            <a:r>
              <a:rPr lang="th-TH" dirty="0" smtClean="0"/>
              <a:t>		กิจกรรมหน้าเสาธง  กิจกรรมกีฬาสี  กิจกรรมตามประเพณี กิจกรรมลูกเสือ เนตรนารี </a:t>
            </a:r>
            <a:r>
              <a:rPr lang="th-TH" dirty="0" err="1" smtClean="0"/>
              <a:t>ยุว</a:t>
            </a:r>
            <a:r>
              <a:rPr lang="th-TH" dirty="0" smtClean="0"/>
              <a:t>กาชาด กิจกรรม</a:t>
            </a:r>
            <a:r>
              <a:rPr lang="th-TH" dirty="0" err="1" smtClean="0"/>
              <a:t>โฮมรูม</a:t>
            </a:r>
            <a:r>
              <a:rPr lang="th-TH" dirty="0" smtClean="0"/>
              <a:t>  เป็นต้น เพื่อปลูกฝังให้เกิดการปฏิบัติและกลายเป็นพฤติกรรมในชีวิตประจำวัน จะลดเวลาในตารางเรียนได้ ๑ ชั่วโมง/สัปดาห์</a:t>
            </a:r>
            <a:endParaRPr lang="en-US" dirty="0" smtClean="0"/>
          </a:p>
          <a:p>
            <a:pPr>
              <a:buNone/>
            </a:pPr>
            <a:r>
              <a:rPr lang="th-TH" dirty="0" smtClean="0"/>
              <a:t>	</a:t>
            </a:r>
            <a:endParaRPr lang="th-TH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การจัดตารางเรียนมัธยมศึกษา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h-TH" dirty="0" smtClean="0"/>
              <a:t>	 </a:t>
            </a:r>
            <a:r>
              <a:rPr lang="th-TH" u="sng" dirty="0" smtClean="0"/>
              <a:t>หมายเหตุ </a:t>
            </a:r>
          </a:p>
          <a:p>
            <a:pPr>
              <a:buNone/>
            </a:pPr>
            <a:r>
              <a:rPr lang="th-TH" dirty="0" smtClean="0"/>
              <a:t>		๓.  โรงเรียน</a:t>
            </a:r>
            <a:r>
              <a:rPr lang="th-TH" dirty="0" smtClean="0">
                <a:solidFill>
                  <a:srgbClr val="FF3399"/>
                </a:solidFill>
              </a:rPr>
              <a:t>จัดกิจกรรมพัฒนาผู้เรียน เป็นกิจกรรม “ลดเวลาเรียน เพิ่มเวลารู้” </a:t>
            </a:r>
            <a:r>
              <a:rPr lang="th-TH" dirty="0" smtClean="0"/>
              <a:t>บังคับตามหลักสูตร ๓ ชั่วโมง/สัปดาห์</a:t>
            </a:r>
            <a:endParaRPr lang="en-US" dirty="0" smtClean="0"/>
          </a:p>
          <a:p>
            <a:pPr>
              <a:buNone/>
            </a:pPr>
            <a:r>
              <a:rPr lang="th-TH" dirty="0" smtClean="0"/>
              <a:t>		๔. โรงเรียนจะมีเวลาปฏิบัติกิจกรรม “ลดเวลาเรียน เพิ่มเวลารู้” จำนวนทั้งสิ้น ๙  ชั่วโมง/สัปดาห์</a:t>
            </a:r>
            <a:endParaRPr lang="en-US" dirty="0" smtClean="0"/>
          </a:p>
          <a:p>
            <a:pPr>
              <a:buNone/>
            </a:pPr>
            <a:r>
              <a:rPr lang="th-TH" dirty="0" smtClean="0"/>
              <a:t>		๕. โรงเรียนสามารถยืดหยุ่น ปรับเวลาได้ตามความเหมาะสม และตามบริบทของโรงเรียน</a:t>
            </a:r>
            <a:endParaRPr lang="en-US" dirty="0" smtClean="0"/>
          </a:p>
          <a:p>
            <a:pPr>
              <a:buNone/>
            </a:pPr>
            <a:r>
              <a:rPr lang="th-TH" dirty="0" smtClean="0"/>
              <a:t>		๖. โรงเรียนที่จัดการเรียนรู้รายวิชาเพิ่มเติมมาตรฐานสากล (</a:t>
            </a:r>
            <a:r>
              <a:rPr lang="en-US" dirty="0" smtClean="0"/>
              <a:t>IS</a:t>
            </a:r>
            <a:r>
              <a:rPr lang="th-TH" dirty="0" smtClean="0"/>
              <a:t>) หรืออื่นๆ ให้จัดอยู่ในกรอบเวลาเรียน ๑,๒๐๐ ชั่วโมง/ปี</a:t>
            </a:r>
            <a:r>
              <a:rPr lang="en-US" dirty="0" smtClean="0"/>
              <a:t>	</a:t>
            </a:r>
            <a:endParaRPr lang="th-TH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838579"/>
              </p:ext>
            </p:extLst>
          </p:nvPr>
        </p:nvGraphicFramePr>
        <p:xfrm>
          <a:off x="78830" y="584050"/>
          <a:ext cx="8999984" cy="5869286"/>
        </p:xfrm>
        <a:graphic>
          <a:graphicData uri="http://schemas.openxmlformats.org/drawingml/2006/table">
            <a:tbl>
              <a:tblPr firstRow="1" bandRow="1">
                <a:tableStyleId>{E269D01E-BC32-4049-B463-5C60D7B0CCD2}</a:tableStyleId>
              </a:tblPr>
              <a:tblGrid>
                <a:gridCol w="838981"/>
                <a:gridCol w="744547"/>
                <a:gridCol w="1009688"/>
                <a:gridCol w="915252"/>
                <a:gridCol w="915252"/>
                <a:gridCol w="991524"/>
                <a:gridCol w="533897"/>
                <a:gridCol w="1067795"/>
                <a:gridCol w="991524"/>
                <a:gridCol w="991524"/>
              </a:tblGrid>
              <a:tr h="1230809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/>
                        <a:t>  เวลา</a:t>
                      </a:r>
                    </a:p>
                    <a:p>
                      <a:pPr algn="ctr"/>
                      <a:endParaRPr lang="th-TH" sz="2400" dirty="0" smtClean="0"/>
                    </a:p>
                    <a:p>
                      <a:pPr algn="l"/>
                      <a:r>
                        <a:rPr lang="th-TH" sz="2400" dirty="0" smtClean="0"/>
                        <a:t>วัน</a:t>
                      </a:r>
                      <a:endParaRPr lang="th-TH" sz="2400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marL="42545" indent="29210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TH SarabunIT๙"/>
                          <a:ea typeface="Times New Roman"/>
                          <a:cs typeface="Angsana New"/>
                        </a:rPr>
                        <a:t>07.45-</a:t>
                      </a:r>
                      <a:endParaRPr lang="th-TH" sz="2000" b="1" dirty="0" smtClean="0">
                        <a:latin typeface="TH SarabunIT๙"/>
                        <a:ea typeface="Times New Roman"/>
                        <a:cs typeface="Angsana New"/>
                      </a:endParaRPr>
                    </a:p>
                    <a:p>
                      <a:pPr marL="42545" indent="29210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TH SarabunIT๙"/>
                          <a:ea typeface="Times New Roman"/>
                          <a:cs typeface="Angsana New"/>
                        </a:rPr>
                        <a:t>08.15 </a:t>
                      </a:r>
                      <a:r>
                        <a:rPr lang="th-TH" sz="2000" b="1" dirty="0">
                          <a:latin typeface="TH SarabunIT๙"/>
                          <a:ea typeface="Times New Roman"/>
                          <a:cs typeface="Angsana New"/>
                        </a:rPr>
                        <a:t>น.</a:t>
                      </a:r>
                      <a:endParaRPr lang="en-US" sz="2400" dirty="0">
                        <a:latin typeface="TH SarabunPSK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indent="-102870"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TH SarabunPSK"/>
                          <a:ea typeface="Times New Roman"/>
                          <a:cs typeface="TH SarabunIT๙"/>
                        </a:rPr>
                        <a:t>08.15 – 09.15 น.</a:t>
                      </a:r>
                      <a:endParaRPr lang="en-US" sz="2400" dirty="0">
                        <a:latin typeface="TH SarabunPSK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indent="-102870" algn="ctr">
                        <a:spcAft>
                          <a:spcPts val="0"/>
                        </a:spcAft>
                      </a:pPr>
                      <a:r>
                        <a:rPr lang="th-TH" sz="2000" b="1">
                          <a:latin typeface="TH SarabunPSK"/>
                          <a:ea typeface="Times New Roman"/>
                          <a:cs typeface="TH SarabunIT๙"/>
                        </a:rPr>
                        <a:t>09.15 – 10.15 น.</a:t>
                      </a:r>
                      <a:endParaRPr lang="en-US" sz="2400">
                        <a:latin typeface="TH SarabunPSK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indent="-102870" algn="ctr">
                        <a:spcAft>
                          <a:spcPts val="0"/>
                        </a:spcAft>
                      </a:pPr>
                      <a:r>
                        <a:rPr lang="th-TH" sz="2000" b="1">
                          <a:latin typeface="TH SarabunPSK"/>
                          <a:ea typeface="Times New Roman"/>
                          <a:cs typeface="TH SarabunIT๙"/>
                        </a:rPr>
                        <a:t>10.15 – 11.15 น.</a:t>
                      </a:r>
                      <a:endParaRPr lang="en-US" sz="2400">
                        <a:latin typeface="TH SarabunPSK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indent="-102870" algn="ctr">
                        <a:spcAft>
                          <a:spcPts val="0"/>
                        </a:spcAft>
                      </a:pPr>
                      <a:r>
                        <a:rPr lang="th-TH" sz="2000" b="1">
                          <a:latin typeface="TH SarabunPSK"/>
                          <a:ea typeface="Times New Roman"/>
                          <a:cs typeface="TH SarabunIT๙"/>
                        </a:rPr>
                        <a:t>11.15 – 12.15 น.</a:t>
                      </a:r>
                      <a:endParaRPr lang="en-US" sz="2400">
                        <a:latin typeface="TH SarabunPSK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TH SarabunPSK"/>
                          <a:ea typeface="Times New Roman"/>
                          <a:cs typeface="TH SarabunIT๙"/>
                        </a:rPr>
                        <a:t>12.15 – </a:t>
                      </a:r>
                      <a:r>
                        <a:rPr lang="th-TH" sz="2000" b="1" dirty="0" smtClean="0">
                          <a:latin typeface="TH SarabunPSK"/>
                          <a:ea typeface="Times New Roman"/>
                          <a:cs typeface="TH SarabunIT๙"/>
                        </a:rPr>
                        <a:t/>
                      </a:r>
                      <a:br>
                        <a:rPr lang="th-TH" sz="2000" b="1" dirty="0" smtClean="0">
                          <a:latin typeface="TH SarabunPSK"/>
                          <a:ea typeface="Times New Roman"/>
                          <a:cs typeface="TH SarabunIT๙"/>
                        </a:rPr>
                      </a:br>
                      <a:r>
                        <a:rPr lang="th-TH" sz="2000" b="1" dirty="0" smtClean="0">
                          <a:latin typeface="TH SarabunPSK"/>
                          <a:ea typeface="Times New Roman"/>
                          <a:cs typeface="TH SarabunIT๙"/>
                        </a:rPr>
                        <a:t>3.15 น.</a:t>
                      </a:r>
                      <a:endParaRPr lang="en-US" sz="2400" dirty="0">
                        <a:latin typeface="TH SarabunPSK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indent="-68580"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TH SarabunPSK"/>
                          <a:ea typeface="Times New Roman"/>
                          <a:cs typeface="TH SarabunIT๙"/>
                        </a:rPr>
                        <a:t>13.15 – 14.15 น.</a:t>
                      </a:r>
                      <a:endParaRPr lang="en-US" sz="2400" dirty="0">
                        <a:latin typeface="TH SarabunPSK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indent="-68580" algn="ctr">
                        <a:spcAft>
                          <a:spcPts val="0"/>
                        </a:spcAft>
                      </a:pPr>
                      <a:r>
                        <a:rPr lang="th-TH" sz="2000" b="1">
                          <a:latin typeface="TH SarabunPSK"/>
                          <a:ea typeface="Times New Roman"/>
                          <a:cs typeface="TH SarabunIT๙"/>
                        </a:rPr>
                        <a:t>14.15 – 15.15 น.</a:t>
                      </a:r>
                      <a:endParaRPr lang="en-US" sz="2400">
                        <a:latin typeface="TH SarabunPSK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indent="-68580"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TH SarabunPSK"/>
                          <a:ea typeface="Times New Roman"/>
                          <a:cs typeface="TH SarabunIT๙"/>
                        </a:rPr>
                        <a:t>15.15 – 16.15 น.</a:t>
                      </a:r>
                      <a:endParaRPr lang="en-US" sz="2400" dirty="0">
                        <a:latin typeface="TH SarabunPSK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00"/>
                    </a:solidFill>
                  </a:tcPr>
                </a:tc>
              </a:tr>
              <a:tr h="921363">
                <a:tc>
                  <a:txBody>
                    <a:bodyPr/>
                    <a:lstStyle/>
                    <a:p>
                      <a:endParaRPr lang="en-US" sz="800" dirty="0" smtClean="0"/>
                    </a:p>
                    <a:p>
                      <a:r>
                        <a:rPr lang="th-TH" dirty="0" smtClean="0"/>
                        <a:t>จันทร์</a:t>
                      </a:r>
                      <a:endParaRPr lang="th-T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th-TH" sz="2800" b="1" kern="1200" dirty="0" smtClean="0">
                          <a:solidFill>
                            <a:schemeClr val="bg2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กิจกรรมหน้าเสาธง</a:t>
                      </a:r>
                      <a:r>
                        <a:rPr lang="en-US" sz="2800" b="1" kern="1200" dirty="0" smtClean="0">
                          <a:solidFill>
                            <a:schemeClr val="bg2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  </a:t>
                      </a:r>
                      <a:r>
                        <a:rPr lang="th-TH" sz="2800" b="1" kern="1200" dirty="0" smtClean="0">
                          <a:solidFill>
                            <a:schemeClr val="bg2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กิจกรรม </a:t>
                      </a:r>
                      <a:r>
                        <a:rPr lang="en-US" sz="2800" b="1" kern="1200" dirty="0" smtClean="0">
                          <a:solidFill>
                            <a:schemeClr val="bg2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Homeroom</a:t>
                      </a:r>
                      <a:endParaRPr lang="th-TH" sz="2800" b="1" dirty="0">
                        <a:solidFill>
                          <a:schemeClr val="bg2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500" kern="1200" dirty="0" smtClean="0">
                        <a:solidFill>
                          <a:schemeClr val="bg2"/>
                        </a:solidFill>
                        <a:latin typeface="Angsana New" pitchFamily="18" charset="-34"/>
                        <a:ea typeface="+mn-ea"/>
                        <a:cs typeface="Angsana New" pitchFamily="18" charset="-34"/>
                      </a:endParaRPr>
                    </a:p>
                    <a:p>
                      <a:pPr algn="ctr"/>
                      <a:r>
                        <a:rPr lang="th-TH" sz="2000" kern="1200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ค๒๑๑๐๒</a:t>
                      </a:r>
                      <a:endParaRPr lang="en-US" sz="2000" kern="1200" dirty="0" smtClean="0">
                        <a:solidFill>
                          <a:schemeClr val="tx1"/>
                        </a:solidFill>
                        <a:latin typeface="Angsana New" pitchFamily="18" charset="-34"/>
                        <a:ea typeface="+mn-ea"/>
                        <a:cs typeface="Angsana New" pitchFamily="18" charset="-34"/>
                      </a:endParaRPr>
                    </a:p>
                    <a:p>
                      <a:pPr algn="ctr"/>
                      <a:r>
                        <a:rPr lang="th-TH" sz="2000" kern="1200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คณิตศาสตร์</a:t>
                      </a:r>
                      <a:endParaRPr lang="th-TH" sz="2000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อ</a:t>
                      </a:r>
                      <a:r>
                        <a:rPr lang="th-TH" sz="2000" kern="1200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๒๑๑๐๒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ภาษาอังกฤษ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solidFill>
                            <a:schemeClr val="bg2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ว</a:t>
                      </a:r>
                      <a:r>
                        <a:rPr lang="th-TH" sz="2000" kern="1200" dirty="0" smtClean="0">
                          <a:solidFill>
                            <a:schemeClr val="bg2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๒๑๑๐๒</a:t>
                      </a:r>
                      <a:endParaRPr lang="en-US" sz="2000" b="1" dirty="0">
                        <a:solidFill>
                          <a:schemeClr val="bg2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chemeClr val="bg2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วิทยาศาสตร์</a:t>
                      </a:r>
                      <a:endParaRPr lang="en-US" sz="2000" b="1" dirty="0">
                        <a:solidFill>
                          <a:schemeClr val="bg2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th-TH" sz="2800" kern="1200" dirty="0" smtClean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พักรับประทานอาหารกลางวัน</a:t>
                      </a:r>
                      <a:endParaRPr lang="th-TH" dirty="0">
                        <a:solidFill>
                          <a:schemeClr val="bg2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 smtClean="0">
                          <a:solidFill>
                            <a:schemeClr val="bg2"/>
                          </a:solidFill>
                          <a:latin typeface="TH SarabunPSK"/>
                          <a:ea typeface="Times New Roman"/>
                          <a:cs typeface="TH SarabunIT๙"/>
                        </a:rPr>
                        <a:t>กิจกรรม</a:t>
                      </a:r>
                      <a:br>
                        <a:rPr lang="th-TH" sz="1600" b="1" dirty="0" smtClean="0">
                          <a:solidFill>
                            <a:schemeClr val="bg2"/>
                          </a:solidFill>
                          <a:latin typeface="TH SarabunPSK"/>
                          <a:ea typeface="Times New Roman"/>
                          <a:cs typeface="TH SarabunIT๙"/>
                        </a:rPr>
                      </a:br>
                      <a:r>
                        <a:rPr lang="th-TH" sz="1600" b="1" dirty="0" smtClean="0">
                          <a:solidFill>
                            <a:schemeClr val="bg2"/>
                          </a:solidFill>
                          <a:latin typeface="TH SarabunPSK"/>
                          <a:ea typeface="Times New Roman"/>
                          <a:cs typeface="TH SarabunIT๙"/>
                        </a:rPr>
                        <a:t>แนะ</a:t>
                      </a:r>
                      <a:r>
                        <a:rPr lang="th-TH" sz="1600" b="1" dirty="0">
                          <a:solidFill>
                            <a:schemeClr val="bg2"/>
                          </a:solidFill>
                          <a:latin typeface="TH SarabunPSK"/>
                          <a:ea typeface="Times New Roman"/>
                          <a:cs typeface="TH SarabunIT๙"/>
                        </a:rPr>
                        <a:t>แนว</a:t>
                      </a:r>
                      <a:endParaRPr lang="en-US" sz="1600" b="1" dirty="0">
                        <a:solidFill>
                          <a:schemeClr val="bg2"/>
                        </a:solidFill>
                        <a:latin typeface="TH SarabunPSK"/>
                        <a:ea typeface="Times New Roman"/>
                        <a:cs typeface="Angsana New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200" b="1" dirty="0">
                          <a:solidFill>
                            <a:schemeClr val="bg2"/>
                          </a:solidFill>
                          <a:latin typeface="TH SarabunPSK"/>
                          <a:ea typeface="Times New Roman"/>
                          <a:cs typeface="TH SarabunIT๙"/>
                        </a:rPr>
                        <a:t>(กิจกรรมพัฒนาผู้เรียน)</a:t>
                      </a:r>
                      <a:endParaRPr lang="en-US" sz="1600" b="1" dirty="0">
                        <a:solidFill>
                          <a:schemeClr val="bg2"/>
                        </a:solidFill>
                        <a:latin typeface="TH SarabunPSK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 err="1" smtClean="0">
                          <a:solidFill>
                            <a:schemeClr val="bg2"/>
                          </a:solidFill>
                          <a:latin typeface="TH SarabunPSK"/>
                          <a:ea typeface="Times New Roman"/>
                          <a:cs typeface="TH SarabunIT๙"/>
                        </a:rPr>
                        <a:t>ลส.</a:t>
                      </a:r>
                      <a:r>
                        <a:rPr lang="th-TH" sz="1600" b="1" dirty="0" smtClean="0">
                          <a:solidFill>
                            <a:schemeClr val="bg2"/>
                          </a:solidFill>
                          <a:latin typeface="TH SarabunPSK"/>
                          <a:ea typeface="Times New Roman"/>
                          <a:cs typeface="TH SarabunIT๙"/>
                        </a:rPr>
                        <a:t> /</a:t>
                      </a:r>
                      <a:r>
                        <a:rPr lang="th-TH" sz="1600" b="1" baseline="0" dirty="0" smtClean="0">
                          <a:solidFill>
                            <a:schemeClr val="bg2"/>
                          </a:solidFill>
                          <a:latin typeface="TH SarabunPSK"/>
                          <a:ea typeface="Times New Roman"/>
                          <a:cs typeface="TH SarabunIT๙"/>
                        </a:rPr>
                        <a:t> </a:t>
                      </a:r>
                      <a:r>
                        <a:rPr lang="th-TH" sz="1600" b="1" dirty="0" smtClean="0">
                          <a:solidFill>
                            <a:schemeClr val="bg2"/>
                          </a:solidFill>
                          <a:latin typeface="TH SarabunPSK"/>
                          <a:ea typeface="Times New Roman"/>
                          <a:cs typeface="TH SarabunIT๙"/>
                        </a:rPr>
                        <a:t>เนตร</a:t>
                      </a:r>
                      <a:r>
                        <a:rPr lang="th-TH" sz="1600" b="1" dirty="0">
                          <a:solidFill>
                            <a:schemeClr val="bg2"/>
                          </a:solidFill>
                          <a:latin typeface="TH SarabunPSK"/>
                          <a:ea typeface="Times New Roman"/>
                          <a:cs typeface="TH SarabunIT๙"/>
                        </a:rPr>
                        <a:t>นารี</a:t>
                      </a:r>
                      <a:endParaRPr lang="en-US" sz="1600" b="1" dirty="0">
                        <a:solidFill>
                          <a:schemeClr val="bg2"/>
                        </a:solidFill>
                        <a:latin typeface="TH SarabunPSK"/>
                        <a:ea typeface="Times New Roman"/>
                        <a:cs typeface="Angsana New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200" b="1" dirty="0">
                          <a:solidFill>
                            <a:schemeClr val="bg2"/>
                          </a:solidFill>
                          <a:latin typeface="TH SarabunPSK"/>
                          <a:ea typeface="Times New Roman"/>
                          <a:cs typeface="TH SarabunIT๙"/>
                        </a:rPr>
                        <a:t>(กิจกรรมพัฒนาผู้เรียน)</a:t>
                      </a:r>
                      <a:endParaRPr lang="en-US" sz="1600" b="1" dirty="0">
                        <a:solidFill>
                          <a:schemeClr val="bg2"/>
                        </a:solidFill>
                        <a:latin typeface="TH SarabunPSK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bg2"/>
                          </a:solidFill>
                          <a:latin typeface="TH SarabunPSK"/>
                          <a:ea typeface="Times New Roman"/>
                          <a:cs typeface="TH SarabunIT๙"/>
                        </a:rPr>
                        <a:t>กิจกรรม                   “ลดเวลาเรียน                     เพิ่มเวลารู้”</a:t>
                      </a:r>
                      <a:endParaRPr lang="en-US" sz="1600" b="1" dirty="0">
                        <a:solidFill>
                          <a:schemeClr val="bg2"/>
                        </a:solidFill>
                        <a:latin typeface="TH SarabunPSK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955005">
                <a:tc>
                  <a:txBody>
                    <a:bodyPr/>
                    <a:lstStyle/>
                    <a:p>
                      <a:endParaRPr lang="en-US" sz="800" dirty="0" smtClean="0"/>
                    </a:p>
                    <a:p>
                      <a:r>
                        <a:rPr lang="th-TH" dirty="0" smtClean="0"/>
                        <a:t>อังคาร</a:t>
                      </a:r>
                      <a:endParaRPr lang="th-T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solidFill>
                            <a:schemeClr val="bg2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ว</a:t>
                      </a:r>
                      <a:r>
                        <a:rPr lang="th-TH" sz="2000" kern="1200" dirty="0" smtClean="0">
                          <a:solidFill>
                            <a:schemeClr val="bg2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๒๑๑๐๒</a:t>
                      </a:r>
                      <a:endParaRPr lang="en-US" sz="2000" b="1" dirty="0">
                        <a:solidFill>
                          <a:schemeClr val="bg2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chemeClr val="bg2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วิทยาศาสตร์</a:t>
                      </a:r>
                      <a:endParaRPr lang="en-US" sz="2000" b="1" dirty="0">
                        <a:solidFill>
                          <a:schemeClr val="bg2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solidFill>
                            <a:schemeClr val="bg2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ส</a:t>
                      </a:r>
                      <a:r>
                        <a:rPr lang="th-TH" sz="2000" kern="1200" dirty="0" smtClean="0">
                          <a:solidFill>
                            <a:schemeClr val="bg2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๒๑๑๐๓</a:t>
                      </a:r>
                      <a:endParaRPr lang="en-US" sz="2000" b="1" dirty="0">
                        <a:solidFill>
                          <a:schemeClr val="bg2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chemeClr val="bg2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สังคมศึกษา</a:t>
                      </a:r>
                      <a:endParaRPr lang="en-US" sz="2000" b="1" dirty="0">
                        <a:solidFill>
                          <a:schemeClr val="bg2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solidFill>
                            <a:schemeClr val="bg2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ท</a:t>
                      </a:r>
                      <a:r>
                        <a:rPr lang="th-TH" sz="2000" kern="1200" dirty="0" smtClean="0">
                          <a:solidFill>
                            <a:schemeClr val="bg2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๒๑๑๐๒</a:t>
                      </a:r>
                      <a:r>
                        <a:rPr lang="th-TH" sz="2000" b="1" dirty="0" smtClean="0">
                          <a:solidFill>
                            <a:schemeClr val="bg2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ภาษาไทย</a:t>
                      </a:r>
                      <a:endParaRPr lang="en-US" sz="2000" b="1" dirty="0">
                        <a:solidFill>
                          <a:schemeClr val="bg2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solidFill>
                            <a:schemeClr val="bg2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ค๒๑๒๐๒</a:t>
                      </a:r>
                      <a:endParaRPr lang="en-US" sz="2000" b="1" dirty="0">
                        <a:solidFill>
                          <a:schemeClr val="bg2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solidFill>
                            <a:schemeClr val="bg2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คณิตศาสตร์</a:t>
                      </a:r>
                      <a:endParaRPr lang="en-US" sz="2000" b="1" dirty="0">
                        <a:solidFill>
                          <a:schemeClr val="bg2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rgbClr val="C00000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(เพิ่มเติม)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bg2"/>
                          </a:solidFill>
                          <a:latin typeface="TH SarabunPSK"/>
                          <a:ea typeface="Times New Roman"/>
                          <a:cs typeface="TH SarabunIT๙"/>
                        </a:rPr>
                        <a:t>พ21102</a:t>
                      </a:r>
                      <a:endParaRPr lang="en-US" sz="1800" b="1" dirty="0">
                        <a:solidFill>
                          <a:schemeClr val="bg2"/>
                        </a:solidFill>
                        <a:latin typeface="TH SarabunPSK"/>
                        <a:ea typeface="Times New Roman"/>
                        <a:cs typeface="Angsana New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bg2"/>
                          </a:solidFill>
                          <a:latin typeface="TH SarabunPSK"/>
                          <a:ea typeface="Times New Roman"/>
                          <a:cs typeface="TH SarabunIT๙"/>
                        </a:rPr>
                        <a:t>สุขศึกษาและ</a:t>
                      </a:r>
                      <a:endParaRPr lang="en-US" sz="1600" b="1" dirty="0">
                        <a:solidFill>
                          <a:schemeClr val="bg2"/>
                        </a:solidFill>
                        <a:latin typeface="TH SarabunPSK"/>
                        <a:ea typeface="Times New Roman"/>
                        <a:cs typeface="Angsana New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bg2"/>
                          </a:solidFill>
                          <a:latin typeface="TH SarabunPSK"/>
                          <a:ea typeface="Times New Roman"/>
                          <a:cs typeface="TH SarabunIT๙"/>
                        </a:rPr>
                        <a:t>พลศึกษา</a:t>
                      </a:r>
                      <a:endParaRPr lang="en-US" sz="1600" b="1" dirty="0">
                        <a:solidFill>
                          <a:schemeClr val="bg2"/>
                        </a:solidFill>
                        <a:latin typeface="TH SarabunPSK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bg2"/>
                          </a:solidFill>
                          <a:latin typeface="TH SarabunPSK"/>
                          <a:ea typeface="Times New Roman"/>
                          <a:cs typeface="TH SarabunIT๙"/>
                        </a:rPr>
                        <a:t>กิจกรรมชมรม</a:t>
                      </a:r>
                      <a:endParaRPr lang="en-US" sz="1600" b="1" dirty="0">
                        <a:solidFill>
                          <a:schemeClr val="bg2"/>
                        </a:solidFill>
                        <a:latin typeface="TH SarabunPSK"/>
                        <a:ea typeface="Times New Roman"/>
                        <a:cs typeface="Angsana New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200" b="1" dirty="0">
                          <a:solidFill>
                            <a:schemeClr val="bg2"/>
                          </a:solidFill>
                          <a:latin typeface="TH SarabunPSK"/>
                          <a:ea typeface="Times New Roman"/>
                          <a:cs typeface="TH SarabunIT๙"/>
                        </a:rPr>
                        <a:t>(กิจกรรมพัฒนาผู้เรียน)</a:t>
                      </a:r>
                      <a:endParaRPr lang="en-US" sz="1600" b="1" dirty="0">
                        <a:solidFill>
                          <a:schemeClr val="bg2"/>
                        </a:solidFill>
                        <a:latin typeface="TH SarabunPSK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>
                          <a:solidFill>
                            <a:schemeClr val="bg2"/>
                          </a:solidFill>
                          <a:latin typeface="TH SarabunPSK"/>
                          <a:ea typeface="Times New Roman"/>
                          <a:cs typeface="TH SarabunIT๙"/>
                        </a:rPr>
                        <a:t>กิจกรรม                   “ลดเวลาเรียน                     เพิ่มเวลารู้”</a:t>
                      </a:r>
                      <a:endParaRPr lang="en-US" sz="1600" b="1">
                        <a:solidFill>
                          <a:schemeClr val="bg2"/>
                        </a:solidFill>
                        <a:latin typeface="TH SarabunPSK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955005">
                <a:tc>
                  <a:txBody>
                    <a:bodyPr/>
                    <a:lstStyle/>
                    <a:p>
                      <a:endParaRPr lang="th-TH" sz="800" dirty="0" smtClean="0"/>
                    </a:p>
                    <a:p>
                      <a:r>
                        <a:rPr lang="th-TH" dirty="0" smtClean="0"/>
                        <a:t>พุธ</a:t>
                      </a:r>
                      <a:endParaRPr lang="th-T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kern="1200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ค๒๑๑๐๒</a:t>
                      </a:r>
                      <a:endParaRPr lang="en-US" sz="2000" kern="1200" dirty="0" smtClean="0">
                        <a:solidFill>
                          <a:schemeClr val="tx1"/>
                        </a:solidFill>
                        <a:latin typeface="Angsana New" pitchFamily="18" charset="-34"/>
                        <a:ea typeface="+mn-ea"/>
                        <a:cs typeface="Angsana New" pitchFamily="18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คณิตศาสตร์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อ</a:t>
                      </a:r>
                      <a:r>
                        <a:rPr lang="th-TH" sz="2000" kern="1200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๒๑๑๐๒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ภาษาอังกฤษ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solidFill>
                            <a:schemeClr val="bg2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ส</a:t>
                      </a:r>
                      <a:r>
                        <a:rPr lang="th-TH" sz="2000" kern="1200" dirty="0" smtClean="0">
                          <a:solidFill>
                            <a:schemeClr val="bg2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๒๑๑๐๓</a:t>
                      </a:r>
                      <a:endParaRPr lang="en-US" sz="2000" b="1" dirty="0">
                        <a:solidFill>
                          <a:schemeClr val="bg2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chemeClr val="bg2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สังคมศึกษา</a:t>
                      </a:r>
                      <a:endParaRPr lang="en-US" sz="2000" b="1" dirty="0">
                        <a:solidFill>
                          <a:schemeClr val="bg2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solidFill>
                            <a:schemeClr val="bg2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ส</a:t>
                      </a:r>
                      <a:r>
                        <a:rPr lang="th-TH" sz="2000" kern="1200" dirty="0" smtClean="0">
                          <a:solidFill>
                            <a:schemeClr val="bg2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๒๑๑๐๔</a:t>
                      </a:r>
                      <a:endParaRPr lang="en-US" sz="2000" b="1" dirty="0">
                        <a:solidFill>
                          <a:schemeClr val="bg2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bg2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ประวัติศาสตร์</a:t>
                      </a:r>
                      <a:endParaRPr lang="en-US" sz="1600" b="1" dirty="0">
                        <a:solidFill>
                          <a:schemeClr val="bg2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bg2"/>
                          </a:solidFill>
                          <a:latin typeface="TH SarabunPSK"/>
                          <a:ea typeface="Times New Roman"/>
                          <a:cs typeface="TH SarabunIT๙"/>
                        </a:rPr>
                        <a:t>อ21102</a:t>
                      </a:r>
                      <a:endParaRPr lang="en-US" sz="1800" b="1" dirty="0">
                        <a:solidFill>
                          <a:schemeClr val="bg2"/>
                        </a:solidFill>
                        <a:latin typeface="TH SarabunPSK"/>
                        <a:ea typeface="Times New Roman"/>
                        <a:cs typeface="Angsana New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bg2"/>
                          </a:solidFill>
                          <a:latin typeface="TH SarabunPSK"/>
                          <a:ea typeface="Times New Roman"/>
                          <a:cs typeface="TH SarabunIT๙"/>
                        </a:rPr>
                        <a:t>ภาษาอังกฤษ</a:t>
                      </a:r>
                      <a:endParaRPr lang="en-US" sz="1600" b="1" dirty="0">
                        <a:solidFill>
                          <a:schemeClr val="bg2"/>
                        </a:solidFill>
                        <a:latin typeface="TH SarabunPSK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solidFill>
                            <a:srgbClr val="C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(หน้าที่พลเมือง )</a:t>
                      </a:r>
                      <a:endParaRPr lang="en-US" sz="1400" dirty="0" smtClean="0">
                        <a:solidFill>
                          <a:srgbClr val="C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กิจกรรม</a:t>
                      </a: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“ลดเวลาเรียน</a:t>
                      </a: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เพิ่มเวลารู้”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bg2"/>
                          </a:solidFill>
                          <a:latin typeface="TH SarabunPSK"/>
                          <a:ea typeface="Times New Roman"/>
                          <a:cs typeface="TH SarabunIT๙"/>
                        </a:rPr>
                        <a:t>กิจกรรม                   “ลดเวลาเรียน                     เพิ่มเวลารู้”</a:t>
                      </a:r>
                      <a:endParaRPr lang="en-US" sz="1600" b="1" dirty="0">
                        <a:solidFill>
                          <a:schemeClr val="bg2"/>
                        </a:solidFill>
                        <a:latin typeface="TH SarabunPSK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955005">
                <a:tc>
                  <a:txBody>
                    <a:bodyPr/>
                    <a:lstStyle/>
                    <a:p>
                      <a:endParaRPr lang="th-TH" sz="800" dirty="0" smtClean="0"/>
                    </a:p>
                    <a:p>
                      <a:r>
                        <a:rPr lang="th-TH" dirty="0" smtClean="0"/>
                        <a:t>พฤหัส</a:t>
                      </a:r>
                      <a:endParaRPr lang="th-T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solidFill>
                            <a:schemeClr val="bg2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ท</a:t>
                      </a:r>
                      <a:r>
                        <a:rPr lang="th-TH" sz="2000" kern="1200" dirty="0" smtClean="0">
                          <a:solidFill>
                            <a:schemeClr val="bg2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๒๑๑๐๒</a:t>
                      </a:r>
                      <a:r>
                        <a:rPr lang="th-TH" sz="2000" b="1" dirty="0" smtClean="0">
                          <a:solidFill>
                            <a:schemeClr val="bg2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ภาษาไทย</a:t>
                      </a:r>
                      <a:endParaRPr lang="en-US" sz="2000" b="1" dirty="0">
                        <a:solidFill>
                          <a:schemeClr val="bg2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solidFill>
                            <a:schemeClr val="bg2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ส</a:t>
                      </a:r>
                      <a:r>
                        <a:rPr lang="th-TH" sz="2000" kern="1200" dirty="0" smtClean="0">
                          <a:solidFill>
                            <a:schemeClr val="bg2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๒๑๑๐๓</a:t>
                      </a:r>
                      <a:endParaRPr lang="en-US" sz="2000" b="1" dirty="0">
                        <a:solidFill>
                          <a:schemeClr val="bg2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chemeClr val="bg2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สังคมศึกษา</a:t>
                      </a:r>
                      <a:endParaRPr lang="en-US" sz="2000" b="1" dirty="0">
                        <a:solidFill>
                          <a:schemeClr val="bg2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อ</a:t>
                      </a:r>
                      <a:r>
                        <a:rPr lang="th-TH" sz="2000" kern="1200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๒๑๑๐๒</a:t>
                      </a:r>
                      <a:endParaRPr lang="en-US" sz="2000" b="1" dirty="0" smtClean="0">
                        <a:solidFill>
                          <a:schemeClr val="tx1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ภาษาอังกฤษ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dirty="0" smtClean="0">
                          <a:solidFill>
                            <a:schemeClr val="bg2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ส๒๑๒๐๑</a:t>
                      </a:r>
                      <a:endParaRPr lang="en-US" sz="1800" b="1" dirty="0">
                        <a:solidFill>
                          <a:schemeClr val="bg2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bg2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ท้องถิ่นของเรา</a:t>
                      </a:r>
                      <a:endParaRPr lang="en-US" sz="1600" b="1" dirty="0">
                        <a:solidFill>
                          <a:schemeClr val="bg2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C00000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(เพิ่มเติม)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bg2"/>
                          </a:solidFill>
                          <a:latin typeface="TH SarabunPSK"/>
                          <a:ea typeface="Times New Roman"/>
                          <a:cs typeface="TH SarabunIT๙"/>
                        </a:rPr>
                        <a:t>ศ21102</a:t>
                      </a:r>
                      <a:endParaRPr lang="en-US" sz="1800" b="1" dirty="0">
                        <a:solidFill>
                          <a:schemeClr val="bg2"/>
                        </a:solidFill>
                        <a:latin typeface="TH SarabunPSK"/>
                        <a:ea typeface="Times New Roman"/>
                        <a:cs typeface="Angsana New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chemeClr val="bg2"/>
                          </a:solidFill>
                          <a:latin typeface="TH SarabunPSK"/>
                          <a:ea typeface="Times New Roman"/>
                          <a:cs typeface="TH SarabunIT๙"/>
                        </a:rPr>
                        <a:t>ศิลปะ</a:t>
                      </a:r>
                      <a:endParaRPr lang="en-US" sz="2000" b="1" dirty="0">
                        <a:solidFill>
                          <a:schemeClr val="bg2"/>
                        </a:solidFill>
                        <a:latin typeface="TH SarabunPSK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bg2"/>
                          </a:solidFill>
                          <a:latin typeface="TH SarabunPSK"/>
                          <a:ea typeface="Times New Roman"/>
                          <a:cs typeface="TH SarabunIT๙"/>
                        </a:rPr>
                        <a:t>กิจกรรม                   “ลดเวลาเรียน                     เพิ่มเวลารู้”</a:t>
                      </a:r>
                      <a:endParaRPr lang="en-US" sz="1600" b="1" dirty="0">
                        <a:solidFill>
                          <a:schemeClr val="bg2"/>
                        </a:solidFill>
                        <a:latin typeface="TH SarabunPSK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852099">
                <a:tc>
                  <a:txBody>
                    <a:bodyPr/>
                    <a:lstStyle/>
                    <a:p>
                      <a:endParaRPr lang="th-TH" sz="800" dirty="0" smtClean="0"/>
                    </a:p>
                    <a:p>
                      <a:r>
                        <a:rPr lang="th-TH" dirty="0" smtClean="0"/>
                        <a:t>ศุกร์</a:t>
                      </a:r>
                      <a:endParaRPr lang="th-T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kern="1200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ค๒๑๑๐๒</a:t>
                      </a:r>
                      <a:endParaRPr lang="en-US" sz="2000" kern="1200" dirty="0" smtClean="0">
                        <a:solidFill>
                          <a:schemeClr val="tx1"/>
                        </a:solidFill>
                        <a:latin typeface="Angsana New" pitchFamily="18" charset="-34"/>
                        <a:ea typeface="+mn-ea"/>
                        <a:cs typeface="Angsana New" pitchFamily="18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คณิตศาสตร์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solidFill>
                            <a:schemeClr val="bg2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ท</a:t>
                      </a:r>
                      <a:r>
                        <a:rPr lang="th-TH" sz="2000" kern="1200" dirty="0" smtClean="0">
                          <a:solidFill>
                            <a:schemeClr val="bg2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๒๑๑๐๒</a:t>
                      </a:r>
                      <a:r>
                        <a:rPr lang="th-TH" sz="2000" b="1" dirty="0" smtClean="0">
                          <a:solidFill>
                            <a:schemeClr val="bg2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ภาษาไทย</a:t>
                      </a:r>
                      <a:endParaRPr lang="en-US" sz="2000" b="1" dirty="0">
                        <a:solidFill>
                          <a:schemeClr val="bg2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solidFill>
                            <a:schemeClr val="bg2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พ</a:t>
                      </a:r>
                      <a:r>
                        <a:rPr lang="th-TH" sz="2000" kern="1200" dirty="0" smtClean="0">
                          <a:solidFill>
                            <a:schemeClr val="bg2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๒๑๑๐๒</a:t>
                      </a:r>
                      <a:endParaRPr lang="en-US" sz="2000" b="1" dirty="0">
                        <a:solidFill>
                          <a:schemeClr val="bg2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bg2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สุขศึกษาและ</a:t>
                      </a:r>
                      <a:endParaRPr lang="en-US" sz="1600" b="1" dirty="0">
                        <a:solidFill>
                          <a:schemeClr val="bg2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bg2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พลศึกษา</a:t>
                      </a:r>
                      <a:endParaRPr lang="en-US" sz="1600" b="1" dirty="0">
                        <a:solidFill>
                          <a:schemeClr val="bg2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solidFill>
                            <a:schemeClr val="bg2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ง</a:t>
                      </a:r>
                      <a:r>
                        <a:rPr lang="th-TH" sz="2000" kern="1200" dirty="0" smtClean="0">
                          <a:solidFill>
                            <a:schemeClr val="bg2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๒๑๒๐๓</a:t>
                      </a:r>
                      <a:endParaRPr lang="en-US" sz="2000" b="1" dirty="0">
                        <a:solidFill>
                          <a:schemeClr val="bg2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bg2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คอมพิวเตอร์2</a:t>
                      </a:r>
                      <a:endParaRPr lang="en-US" sz="1800" b="1" dirty="0">
                        <a:solidFill>
                          <a:schemeClr val="bg2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rgbClr val="C00000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(เพิ่มเติม)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bg2"/>
                          </a:solidFill>
                          <a:latin typeface="TH SarabunPSK"/>
                          <a:ea typeface="Times New Roman"/>
                          <a:cs typeface="TH SarabunIT๙"/>
                        </a:rPr>
                        <a:t>ง21102</a:t>
                      </a:r>
                      <a:endParaRPr lang="en-US" sz="1800" b="1" dirty="0">
                        <a:solidFill>
                          <a:schemeClr val="bg2"/>
                        </a:solidFill>
                        <a:latin typeface="TH SarabunPSK"/>
                        <a:ea typeface="Times New Roman"/>
                        <a:cs typeface="Angsana New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bg2"/>
                          </a:solidFill>
                          <a:latin typeface="TH SarabunPSK"/>
                          <a:ea typeface="Times New Roman"/>
                          <a:cs typeface="TH SarabunIT๙"/>
                        </a:rPr>
                        <a:t>การงานอาชีพและเทคโนโลยี</a:t>
                      </a:r>
                      <a:endParaRPr lang="en-US" sz="1600" b="1" dirty="0">
                        <a:solidFill>
                          <a:schemeClr val="bg2"/>
                        </a:solidFill>
                        <a:latin typeface="TH SarabunPSK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bg2"/>
                          </a:solidFill>
                          <a:latin typeface="TH SarabunPSK"/>
                          <a:ea typeface="Times New Roman"/>
                          <a:cs typeface="TH SarabunIT๙"/>
                        </a:rPr>
                        <a:t>กิจกรรม                   “ลดเวลาเรียน                     เพิ่มเวลารู้”</a:t>
                      </a:r>
                      <a:endParaRPr lang="en-US" sz="1600" b="1" dirty="0">
                        <a:solidFill>
                          <a:schemeClr val="bg2"/>
                        </a:solidFill>
                        <a:latin typeface="TH SarabunPSK"/>
                        <a:ea typeface="Times New Roman"/>
                        <a:cs typeface="Angsan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13092"/>
            <a:ext cx="9144000" cy="584775"/>
          </a:xfrm>
          <a:prstGeom prst="rect">
            <a:avLst/>
          </a:prstGeom>
          <a:solidFill>
            <a:srgbClr val="0000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/>
              <a:t>ตัวอย่าง ตารางเรียนระดับมัธยมศึกษา ชั้น ม. ๑ ภาคเรียนที่ ๒</a:t>
            </a:r>
            <a:endParaRPr lang="th-TH" sz="3200" b="1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ชื่อเรื่อง 1"/>
          <p:cNvSpPr>
            <a:spLocks noGrp="1"/>
          </p:cNvSpPr>
          <p:nvPr>
            <p:ph type="title"/>
          </p:nvPr>
        </p:nvSpPr>
        <p:spPr>
          <a:xfrm>
            <a:off x="1258888" y="427038"/>
            <a:ext cx="6172200" cy="639762"/>
          </a:xfrm>
        </p:spPr>
        <p:txBody>
          <a:bodyPr/>
          <a:lstStyle/>
          <a:p>
            <a:r>
              <a:rPr lang="th-TH" altLang="th-TH" smtClean="0"/>
              <a:t>การลดเวลาเรียน เพิ่มเวลารู้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23928" y="3860800"/>
            <a:ext cx="1690687" cy="900113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solidFill>
                  <a:schemeClr val="tx1"/>
                </a:solidFill>
              </a:rPr>
              <a:t>ครู</a:t>
            </a:r>
            <a:endParaRPr lang="th-TH" sz="24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23928" y="2492375"/>
            <a:ext cx="1690687" cy="900113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dirty="0">
                <a:solidFill>
                  <a:schemeClr val="tx1"/>
                </a:solidFill>
              </a:rPr>
              <a:t>สถานศึกษา</a:t>
            </a:r>
            <a:endParaRPr lang="th-TH" sz="2400" dirty="0">
              <a:solidFill>
                <a:schemeClr val="tx1"/>
              </a:solidFill>
            </a:endParaRPr>
          </a:p>
        </p:txBody>
      </p:sp>
      <p:cxnSp>
        <p:nvCxnSpPr>
          <p:cNvPr id="8" name="Elbow Connector 13"/>
          <p:cNvCxnSpPr/>
          <p:nvPr/>
        </p:nvCxnSpPr>
        <p:spPr>
          <a:xfrm rot="16200000" flipH="1">
            <a:off x="1799431" y="3212307"/>
            <a:ext cx="1008063" cy="0"/>
          </a:xfrm>
          <a:prstGeom prst="bentConnector3">
            <a:avLst>
              <a:gd name="adj1" fmla="val 50000"/>
            </a:avLst>
          </a:prstGeom>
          <a:ln w="38100">
            <a:solidFill>
              <a:srgbClr val="08080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851920" y="5211763"/>
            <a:ext cx="1690687" cy="954087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schemeClr val="tx1"/>
                </a:solidFill>
              </a:rPr>
              <a:t>รูปแบบ/วิธีการจัดการเรียนรู้ </a:t>
            </a:r>
            <a:endParaRPr lang="th-TH" sz="2000" b="1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00192" y="1628800"/>
            <a:ext cx="2520280" cy="2677656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prstClr val="black"/>
                </a:solidFill>
                <a:latin typeface="AngsanaUPC" pitchFamily="18" charset="-34"/>
                <a:cs typeface="AngsanaUPC" pitchFamily="18" charset="-34"/>
              </a:rPr>
              <a:t>ปรับสัดส่วนรูปแบบ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prstClr val="black"/>
                </a:solidFill>
                <a:latin typeface="AngsanaUPC" pitchFamily="18" charset="-34"/>
                <a:cs typeface="AngsanaUPC" pitchFamily="18" charset="-34"/>
              </a:rPr>
              <a:t>การเรียนรู้</a:t>
            </a:r>
            <a:br>
              <a:rPr lang="th-TH" b="1" dirty="0">
                <a:solidFill>
                  <a:prstClr val="black"/>
                </a:solidFill>
                <a:latin typeface="AngsanaUPC" pitchFamily="18" charset="-34"/>
                <a:cs typeface="AngsanaUPC" pitchFamily="18" charset="-34"/>
              </a:rPr>
            </a:br>
            <a:r>
              <a:rPr lang="th-TH" b="1" dirty="0">
                <a:solidFill>
                  <a:prstClr val="black"/>
                </a:solidFill>
                <a:latin typeface="AngsanaUPC" pitchFamily="18" charset="-34"/>
                <a:cs typeface="AngsanaUPC" pitchFamily="18" charset="-34"/>
              </a:rPr>
              <a:t>จากการบรรยาย</a:t>
            </a:r>
            <a:br>
              <a:rPr lang="th-TH" b="1" dirty="0">
                <a:solidFill>
                  <a:prstClr val="black"/>
                </a:solidFill>
                <a:latin typeface="AngsanaUPC" pitchFamily="18" charset="-34"/>
                <a:cs typeface="AngsanaUPC" pitchFamily="18" charset="-34"/>
              </a:rPr>
            </a:br>
            <a:r>
              <a:rPr lang="th-TH" b="1" dirty="0">
                <a:solidFill>
                  <a:prstClr val="black"/>
                </a:solidFill>
                <a:latin typeface="AngsanaUPC" pitchFamily="18" charset="-34"/>
                <a:cs typeface="AngsanaUPC" pitchFamily="18" charset="-34"/>
              </a:rPr>
              <a:t>เป็นจัดวิธีการเรียนรู้เน้นลงมือปฏิบัติ</a:t>
            </a:r>
            <a:br>
              <a:rPr lang="th-TH" b="1" dirty="0">
                <a:solidFill>
                  <a:prstClr val="black"/>
                </a:solidFill>
                <a:latin typeface="AngsanaUPC" pitchFamily="18" charset="-34"/>
                <a:cs typeface="AngsanaUPC" pitchFamily="18" charset="-34"/>
              </a:rPr>
            </a:br>
            <a:r>
              <a:rPr lang="th-TH" b="1" dirty="0">
                <a:solidFill>
                  <a:prstClr val="black"/>
                </a:solidFill>
                <a:latin typeface="AngsanaUPC" pitchFamily="18" charset="-34"/>
                <a:cs typeface="AngsanaUPC" pitchFamily="18" charset="-34"/>
              </a:rPr>
              <a:t>ในรูปแบบอื่น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28184" y="4708688"/>
            <a:ext cx="2592288" cy="1561966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spc="-100" dirty="0" smtClean="0">
                <a:solidFill>
                  <a:prstClr val="black"/>
                </a:solidFill>
                <a:latin typeface="AngsanaUPC" pitchFamily="18" charset="-34"/>
                <a:cs typeface="AngsanaUPC" pitchFamily="18" charset="-34"/>
              </a:rPr>
              <a:t>แบบโครงงาน/  </a:t>
            </a:r>
          </a:p>
          <a:p>
            <a:pPr algn="ctr" eaLnBrk="1" fontAlgn="auto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spc="-100" dirty="0" smtClean="0">
                <a:solidFill>
                  <a:prstClr val="black"/>
                </a:solidFill>
                <a:latin typeface="AngsanaUPC" pitchFamily="18" charset="-34"/>
                <a:cs typeface="AngsanaUPC" pitchFamily="18" charset="-34"/>
              </a:rPr>
              <a:t>แบบใช้ปัญหาเป็นฐาน </a:t>
            </a:r>
            <a:r>
              <a:rPr lang="th-TH" sz="3200" b="1" dirty="0" smtClean="0">
                <a:solidFill>
                  <a:prstClr val="black"/>
                </a:solidFill>
                <a:latin typeface="AngsanaUPC" pitchFamily="18" charset="-34"/>
                <a:cs typeface="AngsanaUPC" pitchFamily="18" charset="-34"/>
              </a:rPr>
              <a:t>/</a:t>
            </a:r>
          </a:p>
          <a:p>
            <a:pPr algn="ctr" eaLnBrk="1" fontAlgn="auto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 smtClean="0">
                <a:solidFill>
                  <a:prstClr val="black"/>
                </a:solidFill>
                <a:latin typeface="AngsanaUPC" pitchFamily="18" charset="-34"/>
                <a:cs typeface="AngsanaUPC" pitchFamily="18" charset="-34"/>
              </a:rPr>
              <a:t>แบบ</a:t>
            </a:r>
            <a:r>
              <a:rPr lang="th-TH" sz="3200" b="1" dirty="0" err="1" smtClean="0">
                <a:solidFill>
                  <a:prstClr val="black"/>
                </a:solidFill>
                <a:latin typeface="AngsanaUPC" pitchFamily="18" charset="-34"/>
                <a:cs typeface="AngsanaUPC" pitchFamily="18" charset="-34"/>
              </a:rPr>
              <a:t>บูรณา</a:t>
            </a:r>
            <a:r>
              <a:rPr lang="th-TH" sz="3200" b="1" dirty="0" smtClean="0">
                <a:solidFill>
                  <a:prstClr val="black"/>
                </a:solidFill>
                <a:latin typeface="AngsanaUPC" pitchFamily="18" charset="-34"/>
                <a:cs typeface="AngsanaUPC" pitchFamily="18" charset="-34"/>
              </a:rPr>
              <a:t>การ/</a:t>
            </a:r>
          </a:p>
          <a:p>
            <a:pPr algn="ctr" eaLnBrk="1" fontAlgn="auto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 smtClean="0">
                <a:solidFill>
                  <a:prstClr val="black"/>
                </a:solidFill>
                <a:latin typeface="AngsanaUPC" pitchFamily="18" charset="-34"/>
                <a:cs typeface="AngsanaUPC" pitchFamily="18" charset="-34"/>
              </a:rPr>
              <a:t>แบบมีส่วนร่วม</a:t>
            </a:r>
            <a:endParaRPr lang="th-TH" sz="3200" b="1" dirty="0">
              <a:solidFill>
                <a:prstClr val="black"/>
              </a:solidFill>
              <a:latin typeface="AngsanaUPC" pitchFamily="18" charset="-34"/>
              <a:cs typeface="AngsanaUPC" pitchFamily="18" charset="-34"/>
            </a:endParaRPr>
          </a:p>
        </p:txBody>
      </p:sp>
      <p:grpSp>
        <p:nvGrpSpPr>
          <p:cNvPr id="28" name="กลุ่ม 27"/>
          <p:cNvGrpSpPr/>
          <p:nvPr/>
        </p:nvGrpSpPr>
        <p:grpSpPr>
          <a:xfrm>
            <a:off x="5580112" y="3421064"/>
            <a:ext cx="648059" cy="2384200"/>
            <a:chOff x="5595890" y="3421064"/>
            <a:chExt cx="864083" cy="2384200"/>
          </a:xfrm>
        </p:grpSpPr>
        <p:cxnSp>
          <p:nvCxnSpPr>
            <p:cNvPr id="14" name="Elbow Connector 27"/>
            <p:cNvCxnSpPr/>
            <p:nvPr/>
          </p:nvCxnSpPr>
          <p:spPr bwMode="auto">
            <a:xfrm rot="5400000" flipH="1" flipV="1">
              <a:off x="5051880" y="4338658"/>
              <a:ext cx="2325687" cy="490499"/>
            </a:xfrm>
            <a:prstGeom prst="bentConnector2">
              <a:avLst/>
            </a:prstGeom>
            <a:ln w="28575">
              <a:solidFill>
                <a:srgbClr val="08080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lbow Connector 2"/>
            <p:cNvCxnSpPr/>
            <p:nvPr/>
          </p:nvCxnSpPr>
          <p:spPr bwMode="auto">
            <a:xfrm>
              <a:off x="5595890" y="5688013"/>
              <a:ext cx="761972" cy="117251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08080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AutoShape 4"/>
          <p:cNvSpPr>
            <a:spLocks noChangeArrowheads="1"/>
          </p:cNvSpPr>
          <p:nvPr/>
        </p:nvSpPr>
        <p:spPr bwMode="gray">
          <a:xfrm>
            <a:off x="468313" y="1557338"/>
            <a:ext cx="2590800" cy="1366837"/>
          </a:xfrm>
          <a:prstGeom prst="chevron">
            <a:avLst>
              <a:gd name="adj" fmla="val 17842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 w="38100">
            <a:solidFill>
              <a:srgbClr val="EAEAEA"/>
            </a:solidFill>
            <a:miter lim="800000"/>
            <a:headEnd/>
            <a:tailEnd/>
          </a:ln>
          <a:effectLst>
            <a:outerShdw dist="109250" dir="3267739" algn="ctr" rotWithShape="0">
              <a:srgbClr val="333333">
                <a:alpha val="50000"/>
              </a:srgbClr>
            </a:outerShdw>
          </a:effectLst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th-TH" dirty="0"/>
          </a:p>
        </p:txBody>
      </p:sp>
      <p:sp>
        <p:nvSpPr>
          <p:cNvPr id="27660" name="TextBox 39"/>
          <p:cNvSpPr txBox="1">
            <a:spLocks noChangeArrowheads="1"/>
          </p:cNvSpPr>
          <p:nvPr/>
        </p:nvSpPr>
        <p:spPr bwMode="auto">
          <a:xfrm>
            <a:off x="698500" y="1641475"/>
            <a:ext cx="2198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sz="3600" b="1"/>
              <a:t>การลดเวลาเรียน</a:t>
            </a:r>
          </a:p>
          <a:p>
            <a:pPr algn="ctr" eaLnBrk="1" hangingPunct="1"/>
            <a:r>
              <a:rPr lang="th-TH" altLang="th-TH" sz="3600" b="1"/>
              <a:t>เพิ่มเวลารู้</a:t>
            </a:r>
            <a:endParaRPr lang="en-US" altLang="th-TH" sz="3600" b="1"/>
          </a:p>
        </p:txBody>
      </p:sp>
      <p:sp>
        <p:nvSpPr>
          <p:cNvPr id="41" name="AutoShape 5"/>
          <p:cNvSpPr>
            <a:spLocks noChangeArrowheads="1"/>
          </p:cNvSpPr>
          <p:nvPr/>
        </p:nvSpPr>
        <p:spPr bwMode="gray">
          <a:xfrm>
            <a:off x="972153" y="3738770"/>
            <a:ext cx="2215105" cy="166202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1B33E7"/>
              </a:gs>
              <a:gs pos="50000">
                <a:srgbClr val="1B33E7">
                  <a:gamma/>
                  <a:tint val="69804"/>
                  <a:invGamma/>
                </a:srgbClr>
              </a:gs>
              <a:gs pos="100000">
                <a:srgbClr val="1B33E7"/>
              </a:gs>
            </a:gsLst>
            <a:lin ang="2700000" scaled="1"/>
          </a:gradFill>
          <a:ln w="25400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kern="0" dirty="0">
                <a:solidFill>
                  <a:srgbClr val="FFFFFF"/>
                </a:solidFill>
                <a:latin typeface="AngsanaDSE" pitchFamily="18" charset="0"/>
              </a:rPr>
              <a:t>กระบวนการ</a:t>
            </a:r>
            <a:br>
              <a:rPr lang="th-TH" sz="3200" kern="0" dirty="0">
                <a:solidFill>
                  <a:srgbClr val="FFFFFF"/>
                </a:solidFill>
                <a:latin typeface="AngsanaDSE" pitchFamily="18" charset="0"/>
              </a:rPr>
            </a:br>
            <a:r>
              <a:rPr lang="th-TH" sz="3200" kern="0" dirty="0">
                <a:solidFill>
                  <a:srgbClr val="FFFFFF"/>
                </a:solidFill>
                <a:latin typeface="AngsanaDSE" pitchFamily="18" charset="0"/>
              </a:rPr>
              <a:t>จัดการ</a:t>
            </a:r>
            <a:r>
              <a:rPr lang="th-TH" sz="3200" kern="0" dirty="0" smtClean="0">
                <a:solidFill>
                  <a:srgbClr val="FFFFFF"/>
                </a:solidFill>
                <a:latin typeface="AngsanaDSE" pitchFamily="18" charset="0"/>
              </a:rPr>
              <a:t>เรียนรู้</a:t>
            </a:r>
            <a:endParaRPr lang="th-TH" sz="3200" kern="0" dirty="0">
              <a:solidFill>
                <a:srgbClr val="FFFFFF"/>
              </a:solidFill>
              <a:latin typeface="AngsanaDSE" pitchFamily="18" charset="0"/>
            </a:endParaRPr>
          </a:p>
        </p:txBody>
      </p:sp>
      <p:pic>
        <p:nvPicPr>
          <p:cNvPr id="27664" name="Picture 4" descr="http://www.harapnuik.org/wp-content/uploads/2015/01/domains-of-learning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300663"/>
            <a:ext cx="32258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539552" y="4203700"/>
            <a:ext cx="762000" cy="665163"/>
            <a:chOff x="1110" y="2656"/>
            <a:chExt cx="1549" cy="1351"/>
          </a:xfrm>
        </p:grpSpPr>
        <p:sp>
          <p:nvSpPr>
            <p:cNvPr id="27666" name="AutoShape 4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th-TH" altLang="th-TH"/>
            </a:p>
          </p:txBody>
        </p:sp>
        <p:sp>
          <p:nvSpPr>
            <p:cNvPr id="27667" name="AutoShape 5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/>
            </a:p>
          </p:txBody>
        </p:sp>
        <p:sp>
          <p:nvSpPr>
            <p:cNvPr id="33" name="AutoShape 6"/>
            <p:cNvSpPr>
              <a:spLocks noChangeArrowheads="1"/>
            </p:cNvSpPr>
            <p:nvPr/>
          </p:nvSpPr>
          <p:spPr bwMode="gray">
            <a:xfrm>
              <a:off x="1200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th-TH" sz="4400" dirty="0"/>
                <a:t>๒</a:t>
              </a:r>
            </a:p>
          </p:txBody>
        </p:sp>
      </p:grpSp>
      <p:grpSp>
        <p:nvGrpSpPr>
          <p:cNvPr id="27" name="กลุ่ม 26"/>
          <p:cNvGrpSpPr/>
          <p:nvPr/>
        </p:nvGrpSpPr>
        <p:grpSpPr>
          <a:xfrm>
            <a:off x="3131840" y="2996952"/>
            <a:ext cx="720080" cy="2744788"/>
            <a:chOff x="2224539" y="2943225"/>
            <a:chExt cx="1224136" cy="2744788"/>
          </a:xfrm>
        </p:grpSpPr>
        <p:cxnSp>
          <p:nvCxnSpPr>
            <p:cNvPr id="10" name="Elbow Connector 34"/>
            <p:cNvCxnSpPr>
              <a:endCxn id="7" idx="1"/>
            </p:cNvCxnSpPr>
            <p:nvPr/>
          </p:nvCxnSpPr>
          <p:spPr bwMode="auto">
            <a:xfrm rot="5400000" flipH="1" flipV="1">
              <a:off x="2426292" y="3369469"/>
              <a:ext cx="1355725" cy="503237"/>
            </a:xfrm>
            <a:prstGeom prst="bentConnector2">
              <a:avLst/>
            </a:prstGeom>
            <a:ln w="38100">
              <a:solidFill>
                <a:srgbClr val="08080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Elbow Connector 38"/>
            <p:cNvCxnSpPr/>
            <p:nvPr/>
          </p:nvCxnSpPr>
          <p:spPr bwMode="auto">
            <a:xfrm rot="16200000" flipH="1">
              <a:off x="2387277" y="4734719"/>
              <a:ext cx="1403350" cy="503237"/>
            </a:xfrm>
            <a:prstGeom prst="bentConnector2">
              <a:avLst/>
            </a:prstGeom>
            <a:ln w="38100">
              <a:solidFill>
                <a:srgbClr val="08080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ลูกศรเชื่อมต่อแบบตรง 25"/>
            <p:cNvCxnSpPr/>
            <p:nvPr/>
          </p:nvCxnSpPr>
          <p:spPr>
            <a:xfrm>
              <a:off x="2224539" y="4311377"/>
              <a:ext cx="1224136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71600" y="476672"/>
            <a:ext cx="6172200" cy="639763"/>
          </a:xfrm>
        </p:spPr>
        <p:txBody>
          <a:bodyPr/>
          <a:lstStyle/>
          <a:p>
            <a:r>
              <a:rPr lang="th-TH" sz="3600" dirty="0" smtClean="0"/>
              <a:t> การกำหนดกิจกรรม “ เพิ่มเวลารู้ ” </a:t>
            </a:r>
            <a:endParaRPr lang="th-TH" sz="3600" dirty="0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th-TH" sz="3600" dirty="0" smtClean="0"/>
          </a:p>
          <a:p>
            <a:pPr>
              <a:buNone/>
            </a:pPr>
            <a:r>
              <a:rPr lang="th-TH" sz="3600" dirty="0" smtClean="0"/>
              <a:t>		สถานศึกษาพิจารณาเลือกแนวทาง การกำหนดกิจกรรม     ที่สอดคล้องกับบริบทและศักยภาพของสถานศึกษา ดังนี้</a:t>
            </a:r>
            <a:endParaRPr lang="th-TH" sz="3600" dirty="0"/>
          </a:p>
        </p:txBody>
      </p:sp>
      <p:sp>
        <p:nvSpPr>
          <p:cNvPr id="7" name="AutoShape 48"/>
          <p:cNvSpPr>
            <a:spLocks noChangeArrowheads="1"/>
          </p:cNvSpPr>
          <p:nvPr/>
        </p:nvSpPr>
        <p:spPr bwMode="gray">
          <a:xfrm>
            <a:off x="1219200" y="3235796"/>
            <a:ext cx="2163763" cy="2857500"/>
          </a:xfrm>
          <a:prstGeom prst="roundRect">
            <a:avLst>
              <a:gd name="adj" fmla="val 17509"/>
            </a:avLst>
          </a:prstGeom>
          <a:gradFill rotWithShape="1">
            <a:gsLst>
              <a:gs pos="0">
                <a:srgbClr val="4E91D4"/>
              </a:gs>
              <a:gs pos="100000">
                <a:srgbClr val="3477A4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8" name="AutoShape 49"/>
          <p:cNvSpPr>
            <a:spLocks noChangeArrowheads="1"/>
          </p:cNvSpPr>
          <p:nvPr/>
        </p:nvSpPr>
        <p:spPr bwMode="gray">
          <a:xfrm>
            <a:off x="1252538" y="3243734"/>
            <a:ext cx="2098675" cy="2803525"/>
          </a:xfrm>
          <a:prstGeom prst="roundRect">
            <a:avLst>
              <a:gd name="adj" fmla="val 16667"/>
            </a:avLst>
          </a:prstGeom>
          <a:solidFill>
            <a:srgbClr val="3CA1E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9" name="AutoShape 50"/>
          <p:cNvSpPr>
            <a:spLocks noChangeArrowheads="1"/>
          </p:cNvSpPr>
          <p:nvPr/>
        </p:nvSpPr>
        <p:spPr bwMode="gray">
          <a:xfrm>
            <a:off x="1270000" y="5307484"/>
            <a:ext cx="2070100" cy="70961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3CA1E6">
                  <a:alpha val="0"/>
                </a:srgbClr>
              </a:gs>
              <a:gs pos="100000">
                <a:srgbClr val="3CA1E6">
                  <a:gamma/>
                  <a:tint val="51373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10" name="AutoShape 51"/>
          <p:cNvSpPr>
            <a:spLocks noChangeArrowheads="1"/>
          </p:cNvSpPr>
          <p:nvPr/>
        </p:nvSpPr>
        <p:spPr bwMode="gray">
          <a:xfrm>
            <a:off x="1270000" y="3265959"/>
            <a:ext cx="2070100" cy="70802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3CA1E6">
                  <a:gamma/>
                  <a:tint val="33333"/>
                  <a:invGamma/>
                </a:srgbClr>
              </a:gs>
              <a:gs pos="100000">
                <a:srgbClr val="3CA1E6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15" name="Text Box 61"/>
          <p:cNvSpPr txBox="1">
            <a:spLocks noChangeArrowheads="1"/>
          </p:cNvSpPr>
          <p:nvPr/>
        </p:nvSpPr>
        <p:spPr bwMode="gray">
          <a:xfrm>
            <a:off x="1259632" y="3384288"/>
            <a:ext cx="2057400" cy="269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th-TH" b="1" dirty="0">
                <a:solidFill>
                  <a:srgbClr val="C00000"/>
                </a:solidFill>
              </a:rPr>
              <a:t>แนวทางที่ </a:t>
            </a:r>
            <a:r>
              <a:rPr lang="th-TH" b="1" dirty="0" smtClean="0">
                <a:solidFill>
                  <a:srgbClr val="C00000"/>
                </a:solidFill>
              </a:rPr>
              <a:t>๑</a:t>
            </a:r>
            <a:endParaRPr lang="en-US" dirty="0">
              <a:solidFill>
                <a:srgbClr val="C00000"/>
              </a:solidFill>
            </a:endParaRPr>
          </a:p>
          <a:p>
            <a:pPr lvl="0"/>
            <a:r>
              <a:rPr lang="th-TH" sz="2400" b="1" dirty="0" smtClean="0">
                <a:solidFill>
                  <a:schemeClr val="bg2"/>
                </a:solidFill>
                <a:latin typeface="Angsana New" pitchFamily="18" charset="-34"/>
              </a:rPr>
              <a:t>• </a:t>
            </a:r>
            <a:r>
              <a:rPr lang="th-TH" sz="2400" dirty="0" smtClean="0">
                <a:solidFill>
                  <a:schemeClr val="bg2"/>
                </a:solidFill>
              </a:rPr>
              <a:t>โรงเรียน</a:t>
            </a:r>
            <a:r>
              <a:rPr lang="th-TH" sz="2400" dirty="0">
                <a:solidFill>
                  <a:schemeClr val="bg2"/>
                </a:solidFill>
              </a:rPr>
              <a:t>จัดกิจกรรมหลากหลายให้นักเรียนเลือกตามความถนัดความสนใจรายบุคคล/รายกลุ่ม</a:t>
            </a:r>
            <a:endParaRPr lang="en-US" sz="2400" dirty="0">
              <a:solidFill>
                <a:schemeClr val="bg2"/>
              </a:solidFill>
            </a:endParaRPr>
          </a:p>
          <a:p>
            <a:pPr>
              <a:lnSpc>
                <a:spcPts val="2500"/>
              </a:lnSpc>
            </a:pPr>
            <a:endParaRPr lang="en-US" sz="2400" dirty="0">
              <a:solidFill>
                <a:schemeClr val="bg2"/>
              </a:solidFill>
              <a:latin typeface="Angsana New" pitchFamily="18" charset="-34"/>
            </a:endParaRPr>
          </a:p>
        </p:txBody>
      </p:sp>
      <p:sp>
        <p:nvSpPr>
          <p:cNvPr id="22" name="AutoShape 63"/>
          <p:cNvSpPr>
            <a:spLocks noChangeArrowheads="1"/>
          </p:cNvSpPr>
          <p:nvPr/>
        </p:nvSpPr>
        <p:spPr bwMode="gray">
          <a:xfrm>
            <a:off x="3581400" y="3235796"/>
            <a:ext cx="2163763" cy="2857500"/>
          </a:xfrm>
          <a:prstGeom prst="roundRect">
            <a:avLst>
              <a:gd name="adj" fmla="val 17509"/>
            </a:avLst>
          </a:prstGeom>
          <a:gradFill rotWithShape="1">
            <a:gsLst>
              <a:gs pos="0">
                <a:srgbClr val="34B034"/>
              </a:gs>
              <a:gs pos="100000">
                <a:srgbClr val="3F8B4A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3" name="AutoShape 64"/>
          <p:cNvSpPr>
            <a:spLocks noChangeArrowheads="1"/>
          </p:cNvSpPr>
          <p:nvPr/>
        </p:nvSpPr>
        <p:spPr bwMode="gray">
          <a:xfrm>
            <a:off x="3614738" y="3243734"/>
            <a:ext cx="2098675" cy="2803525"/>
          </a:xfrm>
          <a:prstGeom prst="roundRect">
            <a:avLst>
              <a:gd name="adj" fmla="val 16667"/>
            </a:avLst>
          </a:prstGeom>
          <a:solidFill>
            <a:srgbClr val="73E77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4" name="AutoShape 65"/>
          <p:cNvSpPr>
            <a:spLocks noChangeArrowheads="1"/>
          </p:cNvSpPr>
          <p:nvPr/>
        </p:nvSpPr>
        <p:spPr bwMode="gray">
          <a:xfrm>
            <a:off x="3632200" y="5307484"/>
            <a:ext cx="2070100" cy="70961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73E77E"/>
              </a:gs>
              <a:gs pos="100000">
                <a:srgbClr val="73E77E">
                  <a:gamma/>
                  <a:tint val="5451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5" name="AutoShape 66"/>
          <p:cNvSpPr>
            <a:spLocks noChangeArrowheads="1"/>
          </p:cNvSpPr>
          <p:nvPr/>
        </p:nvSpPr>
        <p:spPr bwMode="gray">
          <a:xfrm>
            <a:off x="3632200" y="3265959"/>
            <a:ext cx="2070100" cy="70802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73E77E">
                  <a:gamma/>
                  <a:tint val="33333"/>
                  <a:invGamma/>
                </a:srgbClr>
              </a:gs>
              <a:gs pos="100000">
                <a:srgbClr val="73E77E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36" name="AutoShape 77"/>
          <p:cNvSpPr>
            <a:spLocks noChangeArrowheads="1"/>
          </p:cNvSpPr>
          <p:nvPr/>
        </p:nvSpPr>
        <p:spPr bwMode="gray">
          <a:xfrm>
            <a:off x="5943600" y="3235796"/>
            <a:ext cx="2163763" cy="2857500"/>
          </a:xfrm>
          <a:prstGeom prst="roundRect">
            <a:avLst>
              <a:gd name="adj" fmla="val 17509"/>
            </a:avLst>
          </a:prstGeom>
          <a:gradFill rotWithShape="1">
            <a:gsLst>
              <a:gs pos="0">
                <a:srgbClr val="B59F43"/>
              </a:gs>
              <a:gs pos="100000">
                <a:srgbClr val="8F8849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37" name="AutoShape 78"/>
          <p:cNvSpPr>
            <a:spLocks noChangeArrowheads="1"/>
          </p:cNvSpPr>
          <p:nvPr/>
        </p:nvSpPr>
        <p:spPr bwMode="gray">
          <a:xfrm>
            <a:off x="5976938" y="3243734"/>
            <a:ext cx="2098675" cy="2803525"/>
          </a:xfrm>
          <a:prstGeom prst="roundRect">
            <a:avLst>
              <a:gd name="adj" fmla="val 16667"/>
            </a:avLst>
          </a:prstGeom>
          <a:solidFill>
            <a:srgbClr val="E9E06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38" name="AutoShape 79"/>
          <p:cNvSpPr>
            <a:spLocks noChangeArrowheads="1"/>
          </p:cNvSpPr>
          <p:nvPr/>
        </p:nvSpPr>
        <p:spPr bwMode="gray">
          <a:xfrm>
            <a:off x="5994400" y="5307484"/>
            <a:ext cx="2070100" cy="70961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E9E065"/>
              </a:gs>
              <a:gs pos="100000">
                <a:srgbClr val="E9E065">
                  <a:gamma/>
                  <a:tint val="57647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39" name="AutoShape 80"/>
          <p:cNvSpPr>
            <a:spLocks noChangeArrowheads="1"/>
          </p:cNvSpPr>
          <p:nvPr/>
        </p:nvSpPr>
        <p:spPr bwMode="gray">
          <a:xfrm>
            <a:off x="5994400" y="3265959"/>
            <a:ext cx="2070100" cy="70802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E9E065">
                  <a:gamma/>
                  <a:tint val="33333"/>
                  <a:invGamma/>
                </a:srgbClr>
              </a:gs>
              <a:gs pos="100000">
                <a:srgbClr val="E9E065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50" name="Text Box 61"/>
          <p:cNvSpPr txBox="1">
            <a:spLocks noChangeArrowheads="1"/>
          </p:cNvSpPr>
          <p:nvPr/>
        </p:nvSpPr>
        <p:spPr bwMode="gray">
          <a:xfrm>
            <a:off x="3581400" y="3482491"/>
            <a:ext cx="2057400" cy="23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ts val="2500"/>
              </a:lnSpc>
            </a:pPr>
            <a:r>
              <a:rPr lang="th-TH" b="1" dirty="0" smtClean="0">
                <a:solidFill>
                  <a:srgbClr val="C00000"/>
                </a:solidFill>
                <a:latin typeface="Angsana New" pitchFamily="18" charset="-34"/>
              </a:rPr>
              <a:t>แนวทางที่ ๒</a:t>
            </a:r>
          </a:p>
          <a:p>
            <a:pPr>
              <a:lnSpc>
                <a:spcPts val="2500"/>
              </a:lnSpc>
            </a:pPr>
            <a:r>
              <a:rPr lang="th-TH" sz="2400" b="1" dirty="0" smtClean="0">
                <a:solidFill>
                  <a:schemeClr val="bg2"/>
                </a:solidFill>
                <a:latin typeface="Angsana New" pitchFamily="18" charset="-34"/>
              </a:rPr>
              <a:t>• โรงเรียนเปิดโอกาสให้ผู้เรียนรายบุคคล / </a:t>
            </a:r>
            <a:br>
              <a:rPr lang="th-TH" sz="2400" b="1" dirty="0" smtClean="0">
                <a:solidFill>
                  <a:schemeClr val="bg2"/>
                </a:solidFill>
                <a:latin typeface="Angsana New" pitchFamily="18" charset="-34"/>
              </a:rPr>
            </a:br>
            <a:r>
              <a:rPr lang="th-TH" sz="2400" b="1" dirty="0" smtClean="0">
                <a:solidFill>
                  <a:schemeClr val="bg2"/>
                </a:solidFill>
                <a:latin typeface="Angsana New" pitchFamily="18" charset="-34"/>
              </a:rPr>
              <a:t>รายกลุ่มเสนอกิจกรรมครูที่ปรึกษาพิจารณาดูแล ช่วยเหลือ</a:t>
            </a:r>
          </a:p>
          <a:p>
            <a:pPr>
              <a:lnSpc>
                <a:spcPts val="2500"/>
              </a:lnSpc>
            </a:pPr>
            <a:endParaRPr lang="en-US" sz="2400" dirty="0">
              <a:solidFill>
                <a:schemeClr val="bg2"/>
              </a:solidFill>
              <a:latin typeface="Angsana New" pitchFamily="18" charset="-34"/>
            </a:endParaRPr>
          </a:p>
        </p:txBody>
      </p:sp>
      <p:sp>
        <p:nvSpPr>
          <p:cNvPr id="51" name="Text Box 61"/>
          <p:cNvSpPr txBox="1">
            <a:spLocks noChangeArrowheads="1"/>
          </p:cNvSpPr>
          <p:nvPr/>
        </p:nvSpPr>
        <p:spPr bwMode="gray">
          <a:xfrm>
            <a:off x="5940152" y="3468420"/>
            <a:ext cx="2277114" cy="2024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th-TH" b="1" dirty="0" smtClean="0">
                <a:solidFill>
                  <a:srgbClr val="C00000"/>
                </a:solidFill>
                <a:latin typeface="Angsana New" pitchFamily="18" charset="-34"/>
              </a:rPr>
              <a:t>แนวทางที่ ๓</a:t>
            </a:r>
          </a:p>
          <a:p>
            <a:pPr>
              <a:lnSpc>
                <a:spcPts val="2500"/>
              </a:lnSpc>
            </a:pPr>
            <a:r>
              <a:rPr lang="th-TH" sz="2300" b="1" dirty="0" smtClean="0">
                <a:solidFill>
                  <a:schemeClr val="bg2"/>
                </a:solidFill>
                <a:latin typeface="Angsana New" pitchFamily="18" charset="-34"/>
              </a:rPr>
              <a:t>• โรงเรียนที่จัดการศึกษาหลายระดับใช้แนวทางที่ ๑ ร่วมกับแนวทางที่ ๒ </a:t>
            </a:r>
            <a:br>
              <a:rPr lang="th-TH" sz="2300" b="1" dirty="0" smtClean="0">
                <a:solidFill>
                  <a:schemeClr val="bg2"/>
                </a:solidFill>
                <a:latin typeface="Angsana New" pitchFamily="18" charset="-34"/>
              </a:rPr>
            </a:br>
            <a:r>
              <a:rPr lang="th-TH" sz="2300" b="1" dirty="0" smtClean="0">
                <a:solidFill>
                  <a:schemeClr val="bg2"/>
                </a:solidFill>
                <a:latin typeface="Angsana New" pitchFamily="18" charset="-34"/>
              </a:rPr>
              <a:t>ที่สอดคล้องกับสภาพและบริบทของโรงเรียน ชุมชน</a:t>
            </a:r>
            <a:endParaRPr lang="en-US" sz="2300" dirty="0">
              <a:solidFill>
                <a:schemeClr val="bg2"/>
              </a:solidFill>
              <a:latin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0939302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ชื่อเรื่อง 1"/>
          <p:cNvSpPr>
            <a:spLocks noGrp="1"/>
          </p:cNvSpPr>
          <p:nvPr>
            <p:ph type="title"/>
          </p:nvPr>
        </p:nvSpPr>
        <p:spPr>
          <a:xfrm>
            <a:off x="323528" y="836712"/>
            <a:ext cx="8496944" cy="492919"/>
          </a:xfrm>
        </p:spPr>
        <p:txBody>
          <a:bodyPr>
            <a:noAutofit/>
          </a:bodyPr>
          <a:lstStyle/>
          <a:p>
            <a:pPr eaLnBrk="1" hangingPunct="1"/>
            <a:r>
              <a:rPr lang="th-TH" b="1" dirty="0" smtClean="0">
                <a:solidFill>
                  <a:srgbClr val="0000CC"/>
                </a:solidFill>
                <a:latin typeface="JasmineUPC" pitchFamily="18" charset="-34"/>
                <a:cs typeface="JasmineUPC" pitchFamily="18" charset="-34"/>
              </a:rPr>
              <a:t/>
            </a:r>
            <a:br>
              <a:rPr lang="th-TH" b="1" dirty="0" smtClean="0">
                <a:solidFill>
                  <a:srgbClr val="0000CC"/>
                </a:solidFill>
                <a:latin typeface="JasmineUPC" pitchFamily="18" charset="-34"/>
                <a:cs typeface="JasmineUPC" pitchFamily="18" charset="-34"/>
              </a:rPr>
            </a:br>
            <a:r>
              <a:rPr lang="th-TH" sz="5400" b="1" dirty="0" smtClean="0">
                <a:solidFill>
                  <a:srgbClr val="0000CC"/>
                </a:solidFill>
                <a:latin typeface="JasmineUPC" pitchFamily="18" charset="-34"/>
                <a:cs typeface="JasmineUPC" pitchFamily="18" charset="-34"/>
              </a:rPr>
              <a:t>กิจกรรม “ลดเวลาเรียน เพิ่มเวลารู้”</a:t>
            </a:r>
            <a:r>
              <a:rPr lang="th-TH" sz="5400" dirty="0" smtClean="0">
                <a:latin typeface="JasmineUPC" pitchFamily="18" charset="-34"/>
                <a:cs typeface="JasmineUPC" pitchFamily="18" charset="-34"/>
              </a:rPr>
              <a:t/>
            </a:r>
            <a:br>
              <a:rPr lang="th-TH" sz="5400" dirty="0" smtClean="0">
                <a:latin typeface="JasmineUPC" pitchFamily="18" charset="-34"/>
                <a:cs typeface="JasmineUPC" pitchFamily="18" charset="-34"/>
              </a:rPr>
            </a:br>
            <a:endParaRPr lang="th-TH" sz="5400" dirty="0" smtClean="0">
              <a:latin typeface="JasmineUPC" pitchFamily="18" charset="-34"/>
              <a:cs typeface="JasmineUPC" pitchFamily="18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85938" y="1643063"/>
            <a:ext cx="5000625" cy="2124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6600" b="1" dirty="0">
                <a:solidFill>
                  <a:srgbClr val="FF5050"/>
                </a:solidFill>
                <a:latin typeface="JasmineUPC" pitchFamily="18" charset="-34"/>
                <a:ea typeface="+mj-ea"/>
                <a:cs typeface="JasmineUPC" pitchFamily="18" charset="-34"/>
              </a:rPr>
              <a:t>๔ หมวด  </a:t>
            </a:r>
          </a:p>
          <a:p>
            <a:pPr algn="ctr">
              <a:defRPr/>
            </a:pPr>
            <a:r>
              <a:rPr lang="th-TH" sz="6600" b="1" dirty="0">
                <a:solidFill>
                  <a:srgbClr val="FF5050"/>
                </a:solidFill>
                <a:latin typeface="JasmineUPC" pitchFamily="18" charset="-34"/>
                <a:ea typeface="+mj-ea"/>
                <a:cs typeface="JasmineUPC" pitchFamily="18" charset="-34"/>
              </a:rPr>
              <a:t>๑๖ กลุ่มกิจกรรม</a:t>
            </a:r>
            <a:endParaRPr lang="th-TH" sz="6600" b="1" dirty="0">
              <a:solidFill>
                <a:srgbClr val="FF5050"/>
              </a:solidFill>
              <a:latin typeface="JasmineUPC" pitchFamily="18" charset="-34"/>
              <a:cs typeface="JasmineUPC" pitchFamily="18" charset="-34"/>
            </a:endParaRPr>
          </a:p>
        </p:txBody>
      </p:sp>
      <p:pic>
        <p:nvPicPr>
          <p:cNvPr id="17412" name="รูปภาพ 19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" t="24654" r="72112" b="37634"/>
          <a:stretch>
            <a:fillRect/>
          </a:stretch>
        </p:blipFill>
        <p:spPr bwMode="auto">
          <a:xfrm>
            <a:off x="928688" y="4143375"/>
            <a:ext cx="2044700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รูปภาพ 20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2" t="25340" r="38974" b="36949"/>
          <a:stretch>
            <a:fillRect/>
          </a:stretch>
        </p:blipFill>
        <p:spPr bwMode="auto">
          <a:xfrm>
            <a:off x="3357563" y="4214813"/>
            <a:ext cx="2119312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รูปภาพ 2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7" t="24744" r="4568" b="37546"/>
          <a:stretch>
            <a:fillRect/>
          </a:stretch>
        </p:blipFill>
        <p:spPr bwMode="auto">
          <a:xfrm>
            <a:off x="6072188" y="4071938"/>
            <a:ext cx="2143125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86701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7007783"/>
              </p:ext>
            </p:extLst>
          </p:nvPr>
        </p:nvGraphicFramePr>
        <p:xfrm>
          <a:off x="214313" y="922338"/>
          <a:ext cx="8715376" cy="5638799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786063"/>
                <a:gridCol w="2714625"/>
                <a:gridCol w="3214688"/>
              </a:tblGrid>
              <a:tr h="4703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latin typeface="TH SarabunPSK" pitchFamily="34" charset="-34"/>
                          <a:cs typeface="TH SarabunPSK" pitchFamily="34" charset="-34"/>
                        </a:rPr>
                        <a:t>หมวด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64546" marR="6454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latin typeface="TH SarabunPSK" pitchFamily="34" charset="-34"/>
                          <a:cs typeface="TH SarabunPSK" pitchFamily="34" charset="-34"/>
                        </a:rPr>
                        <a:t>กลุ่มกิจกรรม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64546" marR="6454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ตัวอย่างกิจกรรม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64546" marR="6454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280161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36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๑.</a:t>
                      </a:r>
                      <a:r>
                        <a:rPr lang="th-TH" sz="3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กิจกรรม</a:t>
                      </a:r>
                      <a:r>
                        <a:rPr lang="th-TH" sz="3200" b="1" dirty="0">
                          <a:latin typeface="TH SarabunPSK" pitchFamily="34" charset="-34"/>
                          <a:cs typeface="TH SarabunPSK" pitchFamily="34" charset="-34"/>
                        </a:rPr>
                        <a:t>พัฒนาผู้เรียน </a:t>
                      </a:r>
                      <a:r>
                        <a:rPr lang="th-TH" sz="2800" b="1" dirty="0">
                          <a:latin typeface="TH SarabunPSK" pitchFamily="34" charset="-34"/>
                          <a:cs typeface="TH SarabunPSK" pitchFamily="34" charset="-34"/>
                        </a:rPr>
                        <a:t/>
                      </a:r>
                      <a:br>
                        <a:rPr lang="th-TH" sz="2800" b="1" dirty="0"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2800" b="1" dirty="0">
                          <a:solidFill>
                            <a:srgbClr val="FF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(กิจกรรม</a:t>
                      </a:r>
                      <a:r>
                        <a:rPr lang="th-TH" sz="2800" b="1" dirty="0" smtClean="0">
                          <a:solidFill>
                            <a:srgbClr val="FF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บังคับตาม</a:t>
                      </a:r>
                      <a:r>
                        <a:rPr lang="th-TH" sz="2800" b="1" dirty="0">
                          <a:solidFill>
                            <a:srgbClr val="FF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หลักสูตร)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64546" marR="645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latin typeface="TH SarabunPSK" pitchFamily="34" charset="-34"/>
                          <a:cs typeface="TH SarabunPSK" pitchFamily="34" charset="-34"/>
                        </a:rPr>
                        <a:t>๑. กิจกรรมแนะแนว</a:t>
                      </a:r>
                      <a:endParaRPr lang="en-US" sz="2800" b="1" dirty="0"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64546" marR="645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latin typeface="TH SarabunPSK" pitchFamily="34" charset="-34"/>
                          <a:cs typeface="TH SarabunPSK" pitchFamily="34" charset="-34"/>
                        </a:rPr>
                        <a:t>๑) ด้านการศึกษา</a:t>
                      </a:r>
                      <a:endParaRPr lang="en-US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latin typeface="TH SarabunPSK" pitchFamily="34" charset="-34"/>
                          <a:cs typeface="TH SarabunPSK" pitchFamily="34" charset="-34"/>
                        </a:rPr>
                        <a:t>๒) ด้านอาชีพ</a:t>
                      </a:r>
                      <a:endParaRPr lang="en-US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latin typeface="TH SarabunPSK" pitchFamily="34" charset="-34"/>
                          <a:cs typeface="TH SarabunPSK" pitchFamily="34" charset="-34"/>
                        </a:rPr>
                        <a:t>๓) ด้านส่วนตัวและสังคม</a:t>
                      </a:r>
                      <a:endParaRPr lang="en-US" sz="2800" b="1" dirty="0"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64546" marR="64546" marT="0" marB="0"/>
                </a:tc>
              </a:tr>
              <a:tr h="1328016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latin typeface="TH SarabunPSK" pitchFamily="34" charset="-34"/>
                          <a:cs typeface="TH SarabunPSK" pitchFamily="34" charset="-34"/>
                        </a:rPr>
                        <a:t>๒. กิจกรรมนักเรียน</a:t>
                      </a:r>
                      <a:endParaRPr lang="en-US" sz="2800" b="1" dirty="0"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64546" marR="64546" marT="0" marB="0">
                    <a:solidFill>
                      <a:srgbClr val="E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latin typeface="TH SarabunPSK" pitchFamily="34" charset="-34"/>
                          <a:cs typeface="TH SarabunPSK" pitchFamily="34" charset="-34"/>
                        </a:rPr>
                        <a:t>๑) ลูกเสือ เนตรนารี </a:t>
                      </a:r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/>
                      </a:r>
                      <a:b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ยุว</a:t>
                      </a:r>
                      <a:r>
                        <a:rPr lang="th-TH" sz="2800" b="1" dirty="0">
                          <a:latin typeface="TH SarabunPSK" pitchFamily="34" charset="-34"/>
                          <a:cs typeface="TH SarabunPSK" pitchFamily="34" charset="-34"/>
                        </a:rPr>
                        <a:t>กาชาด ผู้บำเพ็ญประโยชน์</a:t>
                      </a:r>
                      <a:endParaRPr lang="en-US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latin typeface="TH SarabunPSK" pitchFamily="34" charset="-34"/>
                          <a:cs typeface="TH SarabunPSK" pitchFamily="34" charset="-34"/>
                        </a:rPr>
                        <a:t>๒) ชุมนุม ชมรม</a:t>
                      </a:r>
                      <a:endParaRPr lang="en-US" sz="2800" b="1" dirty="0"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64546" marR="64546" marT="0" marB="0">
                    <a:solidFill>
                      <a:srgbClr val="EFFFFF"/>
                    </a:solidFill>
                  </a:tcPr>
                </a:tc>
              </a:tr>
              <a:tr h="2560322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latin typeface="TH SarabunPSK" pitchFamily="34" charset="-34"/>
                          <a:cs typeface="TH SarabunPSK" pitchFamily="34" charset="-34"/>
                        </a:rPr>
                        <a:t>๓. กิจกรรมเพื่อ</a:t>
                      </a:r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สังคม</a:t>
                      </a:r>
                      <a:b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และ</a:t>
                      </a:r>
                      <a:r>
                        <a:rPr lang="th-TH" sz="2800" b="1" dirty="0">
                          <a:latin typeface="TH SarabunPSK" pitchFamily="34" charset="-34"/>
                          <a:cs typeface="TH SarabunPSK" pitchFamily="34" charset="-34"/>
                        </a:rPr>
                        <a:t>สาธารณประโยชน์</a:t>
                      </a:r>
                      <a:endParaRPr lang="en-US" sz="2800" b="1" dirty="0"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64546" marR="645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latin typeface="TH SarabunPSK" pitchFamily="34" charset="-34"/>
                          <a:cs typeface="TH SarabunPSK" pitchFamily="34" charset="-34"/>
                        </a:rPr>
                        <a:t>๑) ร่วมด้วยช่วยกันสร้างสรรค์สังคม</a:t>
                      </a:r>
                      <a:endParaRPr lang="en-US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latin typeface="TH SarabunPSK" pitchFamily="34" charset="-34"/>
                          <a:cs typeface="TH SarabunPSK" pitchFamily="34" charset="-34"/>
                        </a:rPr>
                        <a:t>๒) เยาวชนนั้นไซร้คือพลังแผ่นดิน</a:t>
                      </a:r>
                      <a:endParaRPr lang="en-US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latin typeface="TH SarabunPSK" pitchFamily="34" charset="-34"/>
                          <a:cs typeface="TH SarabunPSK" pitchFamily="34" charset="-34"/>
                        </a:rPr>
                        <a:t>๓) จิต</a:t>
                      </a:r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อาสาพา</a:t>
                      </a:r>
                      <a:r>
                        <a:rPr lang="th-TH" sz="2800" b="1" dirty="0">
                          <a:latin typeface="TH SarabunPSK" pitchFamily="34" charset="-34"/>
                          <a:cs typeface="TH SarabunPSK" pitchFamily="34" charset="-34"/>
                        </a:rPr>
                        <a:t>สะอาด</a:t>
                      </a:r>
                      <a:endParaRPr lang="en-US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latin typeface="TH SarabunPSK" pitchFamily="34" charset="-34"/>
                          <a:cs typeface="TH SarabunPSK" pitchFamily="34" charset="-34"/>
                        </a:rPr>
                        <a:t>๔) ธนาคารความดี</a:t>
                      </a:r>
                      <a:endParaRPr lang="en-US" sz="2800" b="1" dirty="0">
                        <a:latin typeface="TH SarabunPSK" pitchFamily="34" charset="-34"/>
                        <a:ea typeface="Tahoma" pitchFamily="34" charset="0"/>
                        <a:cs typeface="TH SarabunPSK" pitchFamily="34" charset="-34"/>
                      </a:endParaRPr>
                    </a:p>
                  </a:txBody>
                  <a:tcPr marL="64546" marR="64546" marT="0" marB="0"/>
                </a:tc>
              </a:tr>
            </a:tbl>
          </a:graphicData>
        </a:graphic>
      </p:graphicFrame>
      <p:sp>
        <p:nvSpPr>
          <p:cNvPr id="18454" name="ชื่อเรื่อง 1"/>
          <p:cNvSpPr>
            <a:spLocks noGrp="1"/>
          </p:cNvSpPr>
          <p:nvPr>
            <p:ph type="title"/>
          </p:nvPr>
        </p:nvSpPr>
        <p:spPr>
          <a:xfrm>
            <a:off x="857250" y="146050"/>
            <a:ext cx="7358063" cy="639763"/>
          </a:xfrm>
        </p:spPr>
        <p:txBody>
          <a:bodyPr>
            <a:noAutofit/>
          </a:bodyPr>
          <a:lstStyle/>
          <a:p>
            <a:pPr eaLnBrk="1" hangingPunct="1"/>
            <a:r>
              <a:rPr lang="th-TH" altLang="th-TH" b="1" dirty="0" smtClean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กิจกรรม “ลดเวลาเรียน เพิ่มเวลารู้”</a:t>
            </a:r>
          </a:p>
        </p:txBody>
      </p:sp>
    </p:spTree>
    <p:extLst>
      <p:ext uri="{BB962C8B-B14F-4D97-AF65-F5344CB8AC3E}">
        <p14:creationId xmlns:p14="http://schemas.microsoft.com/office/powerpoint/2010/main" val="157016761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9445394"/>
              </p:ext>
            </p:extLst>
          </p:nvPr>
        </p:nvGraphicFramePr>
        <p:xfrm>
          <a:off x="142875" y="100013"/>
          <a:ext cx="8858250" cy="661712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071663"/>
                <a:gridCol w="2928948"/>
                <a:gridCol w="3857639"/>
              </a:tblGrid>
              <a:tr h="4266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latin typeface="TH SarabunPSK" pitchFamily="34" charset="-34"/>
                          <a:cs typeface="TH SarabunPSK" pitchFamily="34" charset="-34"/>
                        </a:rPr>
                        <a:t>หมวด</a:t>
                      </a:r>
                      <a:endParaRPr lang="en-US" sz="28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2251" marR="5225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latin typeface="TH SarabunPSK" pitchFamily="34" charset="-34"/>
                          <a:cs typeface="TH SarabunPSK" pitchFamily="34" charset="-34"/>
                        </a:rPr>
                        <a:t>กลุ่มกิจกรรม</a:t>
                      </a:r>
                      <a:endParaRPr lang="en-US" sz="28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2251" marR="5225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ตัวอย่างกิจกรรม</a:t>
                      </a:r>
                      <a:endParaRPr lang="en-US" sz="28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2251" marR="5225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914324">
                <a:tc rowSpan="5"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th-TH" sz="3200" b="1" dirty="0" smtClean="0">
                        <a:solidFill>
                          <a:srgbClr val="C00000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solidFill>
                            <a:srgbClr val="C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๒. </a:t>
                      </a:r>
                      <a:r>
                        <a:rPr lang="th-TH" sz="3200" b="1" dirty="0">
                          <a:solidFill>
                            <a:srgbClr val="C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สร้างเสริมสมรรถนะ</a:t>
                      </a:r>
                      <a:br>
                        <a:rPr lang="th-TH" sz="3200" b="1" dirty="0">
                          <a:solidFill>
                            <a:srgbClr val="C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3200" b="1" dirty="0">
                          <a:solidFill>
                            <a:srgbClr val="C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และการเรียนรู้</a:t>
                      </a:r>
                      <a:endParaRPr lang="en-US" sz="3200" b="1" dirty="0">
                        <a:solidFill>
                          <a:srgbClr val="C00000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2251" marR="522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th-TH" sz="2600" b="1" dirty="0">
                          <a:latin typeface="TH SarabunPSK" pitchFamily="34" charset="-34"/>
                          <a:cs typeface="TH SarabunPSK" pitchFamily="34" charset="-34"/>
                        </a:rPr>
                        <a:t>๔. พัฒนา</a:t>
                      </a:r>
                      <a:r>
                        <a:rPr lang="th-TH" sz="26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ความสามารถ</a:t>
                      </a:r>
                      <a:br>
                        <a:rPr lang="th-TH" sz="2600" b="1" dirty="0" smtClean="0"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26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ด้าน</a:t>
                      </a:r>
                      <a:r>
                        <a:rPr lang="th-TH" sz="2600" b="1" dirty="0">
                          <a:latin typeface="TH SarabunPSK" pitchFamily="34" charset="-34"/>
                          <a:cs typeface="TH SarabunPSK" pitchFamily="34" charset="-34"/>
                        </a:rPr>
                        <a:t>การ</a:t>
                      </a:r>
                      <a:r>
                        <a:rPr lang="th-TH" sz="2600" b="1" dirty="0">
                          <a:solidFill>
                            <a:srgbClr val="FF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สื่อสาร</a:t>
                      </a:r>
                      <a:r>
                        <a:rPr lang="th-TH" sz="2600" b="1" dirty="0">
                          <a:latin typeface="TH SarabunPSK" pitchFamily="34" charset="-34"/>
                          <a:cs typeface="TH SarabunPSK" pitchFamily="34" charset="-34"/>
                        </a:rPr>
                        <a:t> 	</a:t>
                      </a:r>
                      <a:endParaRPr lang="en-US" sz="26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2251" marR="522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th-TH" sz="2600" b="1" dirty="0">
                          <a:latin typeface="TH SarabunPSK" pitchFamily="34" charset="-34"/>
                          <a:cs typeface="TH SarabunPSK" pitchFamily="34" charset="-34"/>
                        </a:rPr>
                        <a:t>๑) สนุกกับภาษาไทย  </a:t>
                      </a:r>
                      <a:endParaRPr lang="en-US" sz="2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th-TH" sz="2600" b="1" dirty="0">
                          <a:latin typeface="TH SarabunPSK" pitchFamily="34" charset="-34"/>
                          <a:cs typeface="TH SarabunPSK" pitchFamily="34" charset="-34"/>
                        </a:rPr>
                        <a:t>๒) </a:t>
                      </a:r>
                      <a:r>
                        <a:rPr lang="en-US" sz="2400" b="1" dirty="0">
                          <a:latin typeface="TH SarabunPSK" pitchFamily="34" charset="-34"/>
                          <a:cs typeface="TH SarabunPSK" pitchFamily="34" charset="-34"/>
                        </a:rPr>
                        <a:t>English is Fun</a:t>
                      </a:r>
                    </a:p>
                    <a:p>
                      <a:pPr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th-TH" sz="2600" b="1" dirty="0">
                          <a:latin typeface="TH SarabunPSK" pitchFamily="34" charset="-34"/>
                          <a:cs typeface="TH SarabunPSK" pitchFamily="34" charset="-34"/>
                        </a:rPr>
                        <a:t>๓) มัคคุเทศก์น้อย</a:t>
                      </a:r>
                      <a:endParaRPr lang="en-US" sz="26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2251" marR="52251" marT="0" marB="0"/>
                </a:tc>
              </a:tr>
              <a:tr h="1269894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th-TH" sz="2600" b="1" dirty="0">
                          <a:latin typeface="TH SarabunPSK" pitchFamily="34" charset="-34"/>
                          <a:cs typeface="TH SarabunPSK" pitchFamily="34" charset="-34"/>
                        </a:rPr>
                        <a:t>๕. พัฒนา</a:t>
                      </a:r>
                      <a:r>
                        <a:rPr lang="th-TH" sz="26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ความสามารถ</a:t>
                      </a:r>
                      <a:r>
                        <a:rPr lang="en-US" sz="2600" b="1" dirty="0" smtClean="0">
                          <a:latin typeface="TH SarabunPSK" pitchFamily="34" charset="-34"/>
                          <a:cs typeface="TH SarabunPSK" pitchFamily="34" charset="-34"/>
                        </a:rPr>
                        <a:t/>
                      </a:r>
                      <a:br>
                        <a:rPr lang="en-US" sz="2600" b="1" dirty="0" smtClean="0"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26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ด้าน</a:t>
                      </a:r>
                      <a:r>
                        <a:rPr lang="th-TH" sz="2600" b="1" dirty="0">
                          <a:solidFill>
                            <a:srgbClr val="FF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การ</a:t>
                      </a:r>
                      <a:r>
                        <a:rPr lang="th-TH" sz="2600" b="1" dirty="0" smtClean="0">
                          <a:solidFill>
                            <a:srgbClr val="FF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คิด</a:t>
                      </a:r>
                      <a:r>
                        <a:rPr lang="th-TH" sz="26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และ</a:t>
                      </a:r>
                      <a:r>
                        <a:rPr lang="th-TH" sz="2600" b="1" dirty="0">
                          <a:latin typeface="TH SarabunPSK" pitchFamily="34" charset="-34"/>
                          <a:cs typeface="TH SarabunPSK" pitchFamily="34" charset="-34"/>
                        </a:rPr>
                        <a:t>การ</a:t>
                      </a:r>
                      <a:r>
                        <a:rPr lang="th-TH" sz="26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พัฒนา</a:t>
                      </a:r>
                      <a:br>
                        <a:rPr lang="th-TH" sz="2600" b="1" dirty="0" smtClean="0"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26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กรอบความคิดแบบ</a:t>
                      </a:r>
                      <a:r>
                        <a:rPr lang="th-TH" sz="2600" b="1" dirty="0">
                          <a:latin typeface="TH SarabunPSK" pitchFamily="34" charset="-34"/>
                          <a:cs typeface="TH SarabunPSK" pitchFamily="34" charset="-34"/>
                        </a:rPr>
                        <a:t>เปิดกว้าง</a:t>
                      </a:r>
                      <a:r>
                        <a:rPr lang="en-US" sz="2600" b="1" dirty="0"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en-US" sz="2400" b="1" dirty="0">
                          <a:latin typeface="TH SarabunPSK" pitchFamily="34" charset="-34"/>
                          <a:cs typeface="TH SarabunPSK" pitchFamily="34" charset="-34"/>
                        </a:rPr>
                        <a:t>(Growth Mindset) </a:t>
                      </a:r>
                      <a:endParaRPr lang="en-US" sz="24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2251" marR="52251" marT="0" marB="0">
                    <a:solidFill>
                      <a:srgbClr val="E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th-TH" sz="2600" b="1" dirty="0">
                          <a:latin typeface="TH SarabunPSK" pitchFamily="34" charset="-34"/>
                          <a:cs typeface="TH SarabunPSK" pitchFamily="34" charset="-34"/>
                        </a:rPr>
                        <a:t>๑) หุ่นยนต์วิเศษ</a:t>
                      </a:r>
                      <a:endParaRPr lang="en-US" sz="2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th-TH" sz="2600" b="1" dirty="0">
                          <a:latin typeface="TH SarabunPSK" pitchFamily="34" charset="-34"/>
                          <a:cs typeface="TH SarabunPSK" pitchFamily="34" charset="-34"/>
                        </a:rPr>
                        <a:t>๒) ศิลปะสร้างสรรค์</a:t>
                      </a:r>
                      <a:endParaRPr lang="en-US" sz="2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th-TH" sz="2600" b="1" dirty="0">
                          <a:latin typeface="TH SarabunPSK" pitchFamily="34" charset="-34"/>
                          <a:cs typeface="TH SarabunPSK" pitchFamily="34" charset="-34"/>
                        </a:rPr>
                        <a:t>๓) มาเรียนรู้กันเถอะ</a:t>
                      </a:r>
                      <a:endParaRPr lang="en-US" sz="26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2251" marR="52251" marT="0" marB="0">
                    <a:solidFill>
                      <a:srgbClr val="EFFFFF"/>
                    </a:solidFill>
                  </a:tcPr>
                </a:tc>
              </a:tr>
              <a:tr h="1219099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th-TH" sz="2600" b="1" dirty="0">
                          <a:latin typeface="TH SarabunPSK" pitchFamily="34" charset="-34"/>
                          <a:cs typeface="TH SarabunPSK" pitchFamily="34" charset="-34"/>
                        </a:rPr>
                        <a:t>๖. พัฒนา</a:t>
                      </a:r>
                      <a:r>
                        <a:rPr lang="th-TH" sz="26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ความสามารถ</a:t>
                      </a:r>
                      <a:br>
                        <a:rPr lang="th-TH" sz="2600" b="1" dirty="0" smtClean="0"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26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ด้าน</a:t>
                      </a:r>
                      <a:r>
                        <a:rPr lang="th-TH" sz="2600" b="1" dirty="0">
                          <a:solidFill>
                            <a:srgbClr val="FF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การแก้ปัญหา </a:t>
                      </a:r>
                      <a:endParaRPr lang="en-US" sz="2600" b="1" dirty="0">
                        <a:solidFill>
                          <a:srgbClr val="FF0000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2251" marR="522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th-TH" sz="26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๑) การถกแถลง / ระดมความคิดเห็น / กระบวนการแก้ปัญหา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th-TH" sz="2600" b="1" dirty="0">
                          <a:latin typeface="TH SarabunPSK" pitchFamily="34" charset="-34"/>
                          <a:cs typeface="TH SarabunPSK" pitchFamily="34" charset="-34"/>
                        </a:rPr>
                        <a:t>๒) กลคณิตศาสตร์</a:t>
                      </a:r>
                      <a:endParaRPr lang="en-US" sz="2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th-TH" sz="2600" b="1" dirty="0">
                          <a:latin typeface="TH SarabunPSK" pitchFamily="34" charset="-34"/>
                          <a:cs typeface="TH SarabunPSK" pitchFamily="34" charset="-34"/>
                        </a:rPr>
                        <a:t>๓) วางอย่างไรให้เป็นชุด</a:t>
                      </a:r>
                      <a:endParaRPr lang="en-US" sz="26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2251" marR="52251" marT="0" marB="0"/>
                </a:tc>
              </a:tr>
              <a:tr h="1219099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th-TH" sz="2600" b="1" dirty="0">
                          <a:latin typeface="TH SarabunPSK" pitchFamily="34" charset="-34"/>
                          <a:cs typeface="TH SarabunPSK" pitchFamily="34" charset="-34"/>
                        </a:rPr>
                        <a:t>๗. พัฒนา</a:t>
                      </a:r>
                      <a:r>
                        <a:rPr lang="th-TH" sz="26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ความสามารถ</a:t>
                      </a:r>
                      <a:r>
                        <a:rPr lang="en-US" sz="2600" b="1" dirty="0" smtClean="0">
                          <a:latin typeface="TH SarabunPSK" pitchFamily="34" charset="-34"/>
                          <a:cs typeface="TH SarabunPSK" pitchFamily="34" charset="-34"/>
                        </a:rPr>
                        <a:t/>
                      </a:r>
                      <a:br>
                        <a:rPr lang="en-US" sz="2600" b="1" dirty="0" smtClean="0"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26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ด้าน</a:t>
                      </a:r>
                      <a:r>
                        <a:rPr lang="th-TH" sz="2600" b="1" dirty="0">
                          <a:solidFill>
                            <a:srgbClr val="FF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การใช้เทคโนโลยี</a:t>
                      </a:r>
                      <a:endParaRPr lang="en-US" sz="2600" b="1" dirty="0">
                        <a:solidFill>
                          <a:srgbClr val="FF0000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2251" marR="52251" marT="0" marB="0">
                    <a:solidFill>
                      <a:srgbClr val="E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th-TH" sz="2600" b="1" dirty="0">
                          <a:latin typeface="TH SarabunPSK" pitchFamily="34" charset="-34"/>
                          <a:cs typeface="TH SarabunPSK" pitchFamily="34" charset="-34"/>
                        </a:rPr>
                        <a:t>๑) เที่ยวไกลไร้พรมแดน</a:t>
                      </a:r>
                      <a:endParaRPr lang="en-US" sz="2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th-TH" sz="2600" b="1" dirty="0">
                          <a:latin typeface="TH SarabunPSK" pitchFamily="34" charset="-34"/>
                          <a:cs typeface="TH SarabunPSK" pitchFamily="34" charset="-34"/>
                        </a:rPr>
                        <a:t>๒) การสร้างงานด้วยโปรแกรมคอมพิวเตอร์</a:t>
                      </a:r>
                      <a:endParaRPr lang="en-US" sz="2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th-TH" sz="2600" b="1" dirty="0">
                          <a:latin typeface="TH SarabunPSK" pitchFamily="34" charset="-34"/>
                          <a:cs typeface="TH SarabunPSK" pitchFamily="34" charset="-34"/>
                        </a:rPr>
                        <a:t>๓) </a:t>
                      </a:r>
                      <a:r>
                        <a:rPr lang="en-US" sz="2400" b="1" dirty="0">
                          <a:latin typeface="TH SarabunPSK" pitchFamily="34" charset="-34"/>
                          <a:cs typeface="TH SarabunPSK" pitchFamily="34" charset="-34"/>
                        </a:rPr>
                        <a:t>Virtual Field Trip</a:t>
                      </a:r>
                      <a:endParaRPr lang="en-US" sz="24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2251" marR="52251" marT="0" marB="0">
                    <a:solidFill>
                      <a:srgbClr val="EFFFFF"/>
                    </a:solidFill>
                  </a:tcPr>
                </a:tc>
              </a:tr>
              <a:tr h="156760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th-TH" sz="2600" b="1" dirty="0">
                          <a:latin typeface="TH SarabunPSK" pitchFamily="34" charset="-34"/>
                          <a:cs typeface="TH SarabunPSK" pitchFamily="34" charset="-34"/>
                        </a:rPr>
                        <a:t>๘. พัฒนาทักษะการ</a:t>
                      </a:r>
                      <a:r>
                        <a:rPr lang="th-TH" sz="26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เรียนรู้</a:t>
                      </a:r>
                      <a:r>
                        <a:rPr lang="en-US" sz="2600" b="1" dirty="0" smtClean="0">
                          <a:latin typeface="TH SarabunPSK" pitchFamily="34" charset="-34"/>
                          <a:cs typeface="TH SarabunPSK" pitchFamily="34" charset="-34"/>
                        </a:rPr>
                        <a:t/>
                      </a:r>
                      <a:br>
                        <a:rPr lang="en-US" sz="2600" b="1" dirty="0" smtClean="0"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26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r>
                        <a:rPr lang="th-TH" sz="2600" b="1" dirty="0">
                          <a:solidFill>
                            <a:srgbClr val="FF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ส่งเสริมการเรียนรู้ </a:t>
                      </a:r>
                      <a:r>
                        <a:rPr lang="th-TH" sz="2600" b="1" dirty="0" smtClean="0">
                          <a:solidFill>
                            <a:srgbClr val="FF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/>
                      </a:r>
                      <a:br>
                        <a:rPr lang="th-TH" sz="2600" b="1" dirty="0" smtClean="0">
                          <a:solidFill>
                            <a:srgbClr val="FF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26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๘ </a:t>
                      </a:r>
                      <a:r>
                        <a:rPr lang="th-TH" sz="2600" b="1" dirty="0">
                          <a:latin typeface="TH SarabunPSK" pitchFamily="34" charset="-34"/>
                          <a:cs typeface="TH SarabunPSK" pitchFamily="34" charset="-34"/>
                        </a:rPr>
                        <a:t>กลุ่มสาระการเรียนรู้</a:t>
                      </a:r>
                      <a:r>
                        <a:rPr lang="en-US" sz="2600" b="1" dirty="0"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</a:p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th-TH" sz="2600" b="1" dirty="0">
                          <a:latin typeface="TH SarabunPSK" pitchFamily="34" charset="-34"/>
                          <a:cs typeface="TH SarabunPSK" pitchFamily="34" charset="-34"/>
                        </a:rPr>
                        <a:t>	</a:t>
                      </a:r>
                      <a:endParaRPr lang="en-US" sz="26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2251" marR="522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th-TH" sz="26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๑</a:t>
                      </a:r>
                      <a:r>
                        <a:rPr lang="th-TH" sz="2600" b="1" dirty="0">
                          <a:latin typeface="TH SarabunPSK" pitchFamily="34" charset="-34"/>
                          <a:cs typeface="TH SarabunPSK" pitchFamily="34" charset="-34"/>
                        </a:rPr>
                        <a:t>) ฟุด ฟิด ฟอ ไฟ สไตล์ มูฟวี่</a:t>
                      </a:r>
                      <a:r>
                        <a:rPr lang="en-US" sz="2600" b="1" dirty="0"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sz="2600" b="1" dirty="0" smtClean="0">
                          <a:latin typeface="TH SarabunPSK" pitchFamily="34" charset="-34"/>
                          <a:cs typeface="TH SarabunPSK" pitchFamily="34" charset="-34"/>
                        </a:rPr>
                        <a:t>(ภาษาอังกฤษ</a:t>
                      </a:r>
                      <a:r>
                        <a:rPr lang="th-TH" sz="2600" b="1" dirty="0">
                          <a:latin typeface="TH SarabunPSK" pitchFamily="34" charset="-34"/>
                          <a:cs typeface="TH SarabunPSK" pitchFamily="34" charset="-34"/>
                        </a:rPr>
                        <a:t>)</a:t>
                      </a:r>
                      <a:endParaRPr lang="en-US" sz="2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th-TH" sz="2600" b="1" dirty="0">
                          <a:latin typeface="TH SarabunPSK" pitchFamily="34" charset="-34"/>
                          <a:cs typeface="TH SarabunPSK" pitchFamily="34" charset="-34"/>
                        </a:rPr>
                        <a:t>๒) แยกฉันแล้วเธอจะได้อะไร </a:t>
                      </a:r>
                      <a:br>
                        <a:rPr lang="th-TH" sz="2600" b="1" dirty="0"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2600" b="1" dirty="0">
                          <a:latin typeface="TH SarabunPSK" pitchFamily="34" charset="-34"/>
                          <a:cs typeface="TH SarabunPSK" pitchFamily="34" charset="-34"/>
                        </a:rPr>
                        <a:t>(แยกตัวประกอบคณิตศาสตร์)</a:t>
                      </a:r>
                      <a:br>
                        <a:rPr lang="th-TH" sz="2600" b="1" dirty="0"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2600" b="1" dirty="0">
                          <a:latin typeface="TH SarabunPSK" pitchFamily="34" charset="-34"/>
                          <a:cs typeface="TH SarabunPSK" pitchFamily="34" charset="-34"/>
                        </a:rPr>
                        <a:t>๓) นิทานหรรษา</a:t>
                      </a:r>
                      <a:r>
                        <a:rPr lang="en-US" sz="2600" b="1" dirty="0"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sz="2600" b="1" dirty="0" smtClean="0">
                          <a:latin typeface="TH SarabunPSK" pitchFamily="34" charset="-34"/>
                          <a:cs typeface="TH SarabunPSK" pitchFamily="34" charset="-34"/>
                        </a:rPr>
                        <a:t>(นิทาน </a:t>
                      </a:r>
                      <a:r>
                        <a:rPr lang="th-TH" sz="2600" b="1" dirty="0">
                          <a:latin typeface="TH SarabunPSK" pitchFamily="34" charset="-34"/>
                          <a:cs typeface="TH SarabunPSK" pitchFamily="34" charset="-34"/>
                        </a:rPr>
                        <a:t>๓ ภาษา)</a:t>
                      </a:r>
                      <a:endParaRPr lang="en-US" sz="26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2251" marR="52251" marT="0" marB="0"/>
                </a:tc>
              </a:tr>
            </a:tbl>
          </a:graphicData>
        </a:graphic>
      </p:graphicFrame>
      <p:pic>
        <p:nvPicPr>
          <p:cNvPr id="19484" name="รูปภาพ 19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" t="24654" r="72112" b="37634"/>
          <a:stretch>
            <a:fillRect/>
          </a:stretch>
        </p:blipFill>
        <p:spPr bwMode="auto">
          <a:xfrm>
            <a:off x="71438" y="2428875"/>
            <a:ext cx="22066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8960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467544" y="1484784"/>
            <a:ext cx="8136904" cy="1440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7544" y="3212976"/>
            <a:ext cx="8064896" cy="187220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467544" y="5229200"/>
            <a:ext cx="8064896" cy="10801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schemeClr val="tx1"/>
              </a:solidFill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67544" y="1628800"/>
            <a:ext cx="8435280" cy="4967288"/>
          </a:xfrm>
        </p:spPr>
        <p:txBody>
          <a:bodyPr/>
          <a:lstStyle/>
          <a:p>
            <a:pPr>
              <a:buNone/>
            </a:pPr>
            <a:r>
              <a:rPr lang="th-TH" dirty="0" smtClean="0"/>
              <a:t>      </a:t>
            </a:r>
            <a:r>
              <a:rPr lang="th-TH" dirty="0" smtClean="0">
                <a:solidFill>
                  <a:srgbClr val="000099"/>
                </a:solidFill>
              </a:rPr>
              <a:t>การ</a:t>
            </a:r>
            <a:r>
              <a:rPr lang="th-TH" dirty="0">
                <a:solidFill>
                  <a:srgbClr val="000099"/>
                </a:solidFill>
              </a:rPr>
              <a:t>เรียนรู้ของเด็กนักเรียนได้เปลี่ยนแปลงไป </a:t>
            </a:r>
            <a:r>
              <a:rPr lang="th-TH" dirty="0" smtClean="0">
                <a:solidFill>
                  <a:srgbClr val="000099"/>
                </a:solidFill>
              </a:rPr>
              <a:t>เนื่องจากมี</a:t>
            </a:r>
          </a:p>
          <a:p>
            <a:pPr>
              <a:spcAft>
                <a:spcPts val="1200"/>
              </a:spcAft>
              <a:buNone/>
            </a:pPr>
            <a:r>
              <a:rPr lang="th-TH" dirty="0" smtClean="0"/>
              <a:t>      </a:t>
            </a:r>
            <a:r>
              <a:rPr lang="th-TH" dirty="0" smtClean="0">
                <a:solidFill>
                  <a:srgbClr val="000099"/>
                </a:solidFill>
              </a:rPr>
              <a:t>แหล่ง</a:t>
            </a:r>
            <a:r>
              <a:rPr lang="th-TH" dirty="0">
                <a:solidFill>
                  <a:srgbClr val="000099"/>
                </a:solidFill>
              </a:rPr>
              <a:t>เรียนรู้ </a:t>
            </a:r>
            <a:r>
              <a:rPr lang="th-TH" dirty="0" smtClean="0">
                <a:solidFill>
                  <a:srgbClr val="000099"/>
                </a:solidFill>
              </a:rPr>
              <a:t>สื่อ</a:t>
            </a:r>
            <a:r>
              <a:rPr lang="th-TH" dirty="0">
                <a:solidFill>
                  <a:srgbClr val="000099"/>
                </a:solidFill>
              </a:rPr>
              <a:t>และเทคโนโลยี เช่น  </a:t>
            </a:r>
            <a:r>
              <a:rPr lang="en-US" sz="3600" dirty="0" smtClean="0">
                <a:solidFill>
                  <a:srgbClr val="000099"/>
                </a:solidFill>
              </a:rPr>
              <a:t>Internet , Computer</a:t>
            </a:r>
            <a:r>
              <a:rPr lang="en-US" sz="3600" dirty="0">
                <a:solidFill>
                  <a:srgbClr val="000099"/>
                </a:solidFill>
              </a:rPr>
              <a:t>, </a:t>
            </a:r>
            <a:r>
              <a:rPr lang="en-US" sz="3600" dirty="0" smtClean="0">
                <a:solidFill>
                  <a:srgbClr val="000099"/>
                </a:solidFill>
              </a:rPr>
              <a:t>              Tablet </a:t>
            </a:r>
            <a:r>
              <a:rPr lang="en-US" dirty="0" smtClean="0"/>
              <a:t>, Smart Phone</a:t>
            </a:r>
          </a:p>
          <a:p>
            <a:pPr>
              <a:lnSpc>
                <a:spcPct val="100000"/>
              </a:lnSpc>
              <a:spcAft>
                <a:spcPts val="1200"/>
              </a:spcAft>
              <a:buNone/>
            </a:pPr>
            <a:endParaRPr lang="th-TH" sz="1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spcAft>
                <a:spcPts val="1200"/>
              </a:spcAft>
              <a:buNone/>
            </a:pPr>
            <a:r>
              <a:rPr lang="th-TH" dirty="0" smtClean="0">
                <a:solidFill>
                  <a:schemeClr val="accent6">
                    <a:lumMod val="50000"/>
                  </a:schemeClr>
                </a:solidFill>
              </a:rPr>
              <a:t>     </a:t>
            </a:r>
            <a:r>
              <a:rPr lang="th-TH" dirty="0" smtClean="0">
                <a:solidFill>
                  <a:schemeClr val="tx1"/>
                </a:solidFill>
              </a:rPr>
              <a:t>นักเรียนสามารถเรียนรู้</a:t>
            </a:r>
            <a:r>
              <a:rPr lang="th-TH" dirty="0">
                <a:solidFill>
                  <a:schemeClr val="tx1"/>
                </a:solidFill>
              </a:rPr>
              <a:t>ได้ด้วย</a:t>
            </a:r>
            <a:r>
              <a:rPr lang="th-TH" dirty="0" smtClean="0">
                <a:solidFill>
                  <a:schemeClr val="tx1"/>
                </a:solidFill>
              </a:rPr>
              <a:t>ตนเอง ไม่</a:t>
            </a:r>
            <a:r>
              <a:rPr lang="th-TH" dirty="0">
                <a:solidFill>
                  <a:schemeClr val="tx1"/>
                </a:solidFill>
              </a:rPr>
              <a:t>จำเป็นต้องจำกัด</a:t>
            </a:r>
            <a:r>
              <a:rPr lang="th-TH" dirty="0" smtClean="0">
                <a:solidFill>
                  <a:schemeClr val="tx1"/>
                </a:solidFill>
              </a:rPr>
              <a:t>เฉพาะ              ใน</a:t>
            </a:r>
            <a:r>
              <a:rPr lang="th-TH" dirty="0">
                <a:solidFill>
                  <a:schemeClr val="tx1"/>
                </a:solidFill>
              </a:rPr>
              <a:t>ห้องเรียนตาม</a:t>
            </a:r>
            <a:r>
              <a:rPr lang="th-TH" dirty="0" smtClean="0">
                <a:solidFill>
                  <a:schemeClr val="tx1"/>
                </a:solidFill>
              </a:rPr>
              <a:t>เวลาที่</a:t>
            </a:r>
            <a:r>
              <a:rPr lang="th-TH" dirty="0">
                <a:solidFill>
                  <a:schemeClr val="tx1"/>
                </a:solidFill>
              </a:rPr>
              <a:t>ครู</a:t>
            </a:r>
            <a:r>
              <a:rPr lang="th-TH" dirty="0" smtClean="0">
                <a:solidFill>
                  <a:schemeClr val="tx1"/>
                </a:solidFill>
              </a:rPr>
              <a:t>กำหนดสามารถ</a:t>
            </a:r>
            <a:r>
              <a:rPr lang="th-TH" dirty="0">
                <a:solidFill>
                  <a:schemeClr val="tx1"/>
                </a:solidFill>
              </a:rPr>
              <a:t>เรียนรู้ได้ทุก</a:t>
            </a:r>
            <a:r>
              <a:rPr lang="th-TH" dirty="0" smtClean="0">
                <a:solidFill>
                  <a:schemeClr val="tx1"/>
                </a:solidFill>
              </a:rPr>
              <a:t>แห่งทุกเวลา           ทั้ง</a:t>
            </a:r>
            <a:r>
              <a:rPr lang="th-TH" dirty="0">
                <a:solidFill>
                  <a:schemeClr val="tx1"/>
                </a:solidFill>
              </a:rPr>
              <a:t>ในห้องเรียน</a:t>
            </a:r>
            <a:r>
              <a:rPr lang="th-TH" dirty="0" smtClean="0">
                <a:solidFill>
                  <a:schemeClr val="tx1"/>
                </a:solidFill>
              </a:rPr>
              <a:t>และนอก</a:t>
            </a:r>
            <a:r>
              <a:rPr lang="th-TH" dirty="0">
                <a:solidFill>
                  <a:schemeClr val="tx1"/>
                </a:solidFill>
              </a:rPr>
              <a:t>ห้องเรียน </a:t>
            </a:r>
            <a:r>
              <a:rPr lang="th-TH" dirty="0" smtClean="0">
                <a:solidFill>
                  <a:schemeClr val="tx1"/>
                </a:solidFill>
              </a:rPr>
              <a:t>ตาม</a:t>
            </a:r>
            <a:r>
              <a:rPr lang="th-TH" dirty="0">
                <a:solidFill>
                  <a:schemeClr val="tx1"/>
                </a:solidFill>
              </a:rPr>
              <a:t>ความ</a:t>
            </a:r>
            <a:r>
              <a:rPr lang="th-TH" dirty="0" smtClean="0">
                <a:solidFill>
                  <a:schemeClr val="tx1"/>
                </a:solidFill>
              </a:rPr>
              <a:t>พร้อมของ</a:t>
            </a:r>
            <a:r>
              <a:rPr lang="th-TH" dirty="0">
                <a:solidFill>
                  <a:schemeClr val="tx1"/>
                </a:solidFill>
              </a:rPr>
              <a:t>นักเรียน </a:t>
            </a:r>
            <a:endParaRPr lang="th-TH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Aft>
                <a:spcPts val="1200"/>
              </a:spcAft>
              <a:buNone/>
            </a:pPr>
            <a:endParaRPr lang="th-TH" sz="11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None/>
            </a:pPr>
            <a:r>
              <a:rPr lang="th-TH" dirty="0" smtClean="0">
                <a:solidFill>
                  <a:schemeClr val="accent3">
                    <a:lumMod val="50000"/>
                  </a:schemeClr>
                </a:solidFill>
              </a:rPr>
              <a:t>      </a:t>
            </a:r>
            <a:r>
              <a:rPr lang="th-TH" dirty="0" smtClean="0">
                <a:solidFill>
                  <a:schemeClr val="tx1"/>
                </a:solidFill>
              </a:rPr>
              <a:t>ครูผู้สอนต้อง</a:t>
            </a:r>
            <a:r>
              <a:rPr lang="th-TH" dirty="0">
                <a:solidFill>
                  <a:schemeClr val="tx1"/>
                </a:solidFill>
              </a:rPr>
              <a:t>ปรับวิธีการจัดการเรียนรู้ และนักเรียนต้อง</a:t>
            </a:r>
            <a:r>
              <a:rPr lang="th-TH" dirty="0" smtClean="0">
                <a:solidFill>
                  <a:schemeClr val="tx1"/>
                </a:solidFill>
              </a:rPr>
              <a:t>เปลี่ยน           วิธีการเรียนรู้ของ</a:t>
            </a:r>
            <a:r>
              <a:rPr lang="th-TH" dirty="0">
                <a:solidFill>
                  <a:schemeClr val="tx1"/>
                </a:solidFill>
              </a:rPr>
              <a:t>ตนเอง</a:t>
            </a:r>
          </a:p>
        </p:txBody>
      </p:sp>
      <p:sp>
        <p:nvSpPr>
          <p:cNvPr id="8" name="ชื่อเรื่อง 1"/>
          <p:cNvSpPr>
            <a:spLocks noGrp="1"/>
          </p:cNvSpPr>
          <p:nvPr>
            <p:ph type="title"/>
          </p:nvPr>
        </p:nvSpPr>
        <p:spPr>
          <a:xfrm>
            <a:off x="1259632" y="427037"/>
            <a:ext cx="5098318" cy="639763"/>
          </a:xfrm>
        </p:spPr>
        <p:txBody>
          <a:bodyPr/>
          <a:lstStyle/>
          <a:p>
            <a:r>
              <a:rPr lang="th-TH" sz="3600" dirty="0" smtClean="0"/>
              <a:t>ที่มานโยบาย “ลดเวลาเรียน  เพิ่มเวลารู้”</a:t>
            </a:r>
            <a:endParaRPr lang="th-TH" sz="3600" dirty="0"/>
          </a:p>
        </p:txBody>
      </p:sp>
    </p:spTree>
    <p:extLst>
      <p:ext uri="{BB962C8B-B14F-4D97-AF65-F5344CB8AC3E}">
        <p14:creationId xmlns:p14="http://schemas.microsoft.com/office/powerpoint/2010/main" val="80177633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8302306"/>
              </p:ext>
            </p:extLst>
          </p:nvPr>
        </p:nvGraphicFramePr>
        <p:xfrm>
          <a:off x="214313" y="234950"/>
          <a:ext cx="8715376" cy="6454774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571750"/>
                <a:gridCol w="3214688"/>
                <a:gridCol w="2928938"/>
              </a:tblGrid>
              <a:tr h="4267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latin typeface="TH SarabunPSK" pitchFamily="34" charset="-34"/>
                          <a:cs typeface="TH SarabunPSK" pitchFamily="34" charset="-34"/>
                        </a:rPr>
                        <a:t>หมวด</a:t>
                      </a:r>
                      <a:endParaRPr lang="en-US" sz="28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4546" marR="6454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latin typeface="TH SarabunPSK" pitchFamily="34" charset="-34"/>
                          <a:cs typeface="TH SarabunPSK" pitchFamily="34" charset="-34"/>
                        </a:rPr>
                        <a:t>กลุ่มกิจกรรม</a:t>
                      </a:r>
                      <a:endParaRPr lang="en-US" sz="28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4546" marR="6454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ตัวอย่างกิจกรรม</a:t>
                      </a:r>
                      <a:endParaRPr lang="en-US" sz="28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4546" marR="6454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057559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solidFill>
                            <a:srgbClr val="C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๓. สร้างเสริมคุณลักษณะ</a:t>
                      </a:r>
                      <a:br>
                        <a:rPr lang="th-TH" sz="2800" b="1" dirty="0">
                          <a:solidFill>
                            <a:srgbClr val="C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2800" b="1" dirty="0">
                          <a:solidFill>
                            <a:srgbClr val="C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และค่านิยม</a:t>
                      </a:r>
                      <a:endParaRPr lang="en-US" sz="2800" b="1" dirty="0">
                        <a:solidFill>
                          <a:srgbClr val="C00000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4546" marR="645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  <a:spcAft>
                          <a:spcPts val="0"/>
                        </a:spcAft>
                      </a:pPr>
                      <a:r>
                        <a:rPr lang="th-TH" sz="2600" b="1" dirty="0">
                          <a:latin typeface="TH SarabunPSK" pitchFamily="34" charset="-34"/>
                          <a:cs typeface="TH SarabunPSK" pitchFamily="34" charset="-34"/>
                        </a:rPr>
                        <a:t>๙. ปลูกฝังค่านิยมและ</a:t>
                      </a:r>
                      <a:r>
                        <a:rPr lang="th-TH" sz="26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จิตสำนึก</a:t>
                      </a:r>
                      <a:br>
                        <a:rPr lang="th-TH" sz="2600" b="1" dirty="0" smtClean="0"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26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การ</a:t>
                      </a:r>
                      <a:r>
                        <a:rPr lang="th-TH" sz="2600" b="1" dirty="0">
                          <a:latin typeface="TH SarabunPSK" pitchFamily="34" charset="-34"/>
                          <a:cs typeface="TH SarabunPSK" pitchFamily="34" charset="-34"/>
                        </a:rPr>
                        <a:t>ทำประโยชน์ต่อสังคม </a:t>
                      </a:r>
                      <a:r>
                        <a:rPr lang="th-TH" sz="2600" b="1" dirty="0" smtClean="0">
                          <a:latin typeface="TH SarabunPSK" pitchFamily="34" charset="-34"/>
                          <a:cs typeface="TH SarabunPSK" pitchFamily="34" charset="-34"/>
                        </a:rPr>
                        <a:t/>
                      </a:r>
                      <a:br>
                        <a:rPr lang="th-TH" sz="2600" b="1" dirty="0" smtClean="0"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26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มี</a:t>
                      </a:r>
                      <a:r>
                        <a:rPr lang="th-TH" sz="2600" b="1" dirty="0">
                          <a:latin typeface="TH SarabunPSK" pitchFamily="34" charset="-34"/>
                          <a:cs typeface="TH SarabunPSK" pitchFamily="34" charset="-34"/>
                        </a:rPr>
                        <a:t>จิตสาธารณะ</a:t>
                      </a:r>
                      <a:r>
                        <a:rPr lang="th-TH" sz="26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และการให้ บริการด้าน</a:t>
                      </a:r>
                      <a:r>
                        <a:rPr lang="th-TH" sz="2600" b="1" dirty="0">
                          <a:latin typeface="TH SarabunPSK" pitchFamily="34" charset="-34"/>
                          <a:cs typeface="TH SarabunPSK" pitchFamily="34" charset="-34"/>
                        </a:rPr>
                        <a:t>ต่าง ๆ </a:t>
                      </a:r>
                      <a:r>
                        <a:rPr lang="th-TH" sz="26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ทั้ง</a:t>
                      </a:r>
                      <a:r>
                        <a:rPr lang="th-TH" sz="2600" b="1" dirty="0">
                          <a:latin typeface="TH SarabunPSK" pitchFamily="34" charset="-34"/>
                          <a:cs typeface="TH SarabunPSK" pitchFamily="34" charset="-34"/>
                        </a:rPr>
                        <a:t>ที่เป็น</a:t>
                      </a:r>
                      <a:r>
                        <a:rPr lang="th-TH" sz="26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ประโยชน์ต่อตนเองและ</a:t>
                      </a:r>
                      <a:r>
                        <a:rPr lang="th-TH" sz="2600" b="1" dirty="0">
                          <a:latin typeface="TH SarabunPSK" pitchFamily="34" charset="-34"/>
                          <a:cs typeface="TH SarabunPSK" pitchFamily="34" charset="-34"/>
                        </a:rPr>
                        <a:t>ต่อส่วนรวม </a:t>
                      </a:r>
                      <a:endParaRPr lang="en-US" sz="26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4546" marR="645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  <a:spcAft>
                          <a:spcPts val="0"/>
                        </a:spcAft>
                      </a:pPr>
                      <a:r>
                        <a:rPr lang="th-TH" sz="2600" b="1" dirty="0">
                          <a:latin typeface="TH SarabunPSK" pitchFamily="34" charset="-34"/>
                          <a:cs typeface="TH SarabunPSK" pitchFamily="34" charset="-34"/>
                        </a:rPr>
                        <a:t>๑) นักสืบสายน้ำ</a:t>
                      </a:r>
                      <a:endParaRPr lang="en-US" sz="2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>
                        <a:lnSpc>
                          <a:spcPts val="2700"/>
                        </a:lnSpc>
                        <a:spcAft>
                          <a:spcPts val="0"/>
                        </a:spcAft>
                      </a:pPr>
                      <a:r>
                        <a:rPr lang="th-TH" sz="2600" b="1" dirty="0">
                          <a:latin typeface="TH SarabunPSK" pitchFamily="34" charset="-34"/>
                          <a:cs typeface="TH SarabunPSK" pitchFamily="34" charset="-34"/>
                        </a:rPr>
                        <a:t>๒) มือปราบขยะ</a:t>
                      </a:r>
                      <a:endParaRPr lang="en-US" sz="2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>
                        <a:lnSpc>
                          <a:spcPts val="2700"/>
                        </a:lnSpc>
                        <a:spcAft>
                          <a:spcPts val="0"/>
                        </a:spcAft>
                      </a:pPr>
                      <a:r>
                        <a:rPr lang="th-TH" sz="2600" b="1" dirty="0">
                          <a:latin typeface="TH SarabunPSK" pitchFamily="34" charset="-34"/>
                          <a:cs typeface="TH SarabunPSK" pitchFamily="34" charset="-34"/>
                        </a:rPr>
                        <a:t>๓) นักอนุรักษ์น้อย</a:t>
                      </a:r>
                      <a:endParaRPr lang="en-US" sz="2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>
                        <a:lnSpc>
                          <a:spcPts val="2700"/>
                        </a:lnSpc>
                        <a:spcAft>
                          <a:spcPts val="0"/>
                        </a:spcAft>
                      </a:pPr>
                      <a:r>
                        <a:rPr lang="th-TH" sz="2600" b="1" dirty="0">
                          <a:latin typeface="TH SarabunPSK" pitchFamily="34" charset="-34"/>
                          <a:cs typeface="TH SarabunPSK" pitchFamily="34" charset="-34"/>
                        </a:rPr>
                        <a:t>๔) พี่สอนน้อง / </a:t>
                      </a:r>
                      <a:r>
                        <a:rPr lang="th-TH" sz="26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เพื่อน</a:t>
                      </a:r>
                      <a:r>
                        <a:rPr lang="th-TH" sz="2600" b="1" dirty="0">
                          <a:latin typeface="TH SarabunPSK" pitchFamily="34" charset="-34"/>
                          <a:cs typeface="TH SarabunPSK" pitchFamily="34" charset="-34"/>
                        </a:rPr>
                        <a:t>สอนเพื่อน</a:t>
                      </a:r>
                      <a:endParaRPr lang="en-US" sz="26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4546" marR="64546" marT="0" marB="0"/>
                </a:tc>
              </a:tr>
              <a:tr h="1113752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  <a:spcAft>
                          <a:spcPts val="0"/>
                        </a:spcAft>
                      </a:pPr>
                      <a:r>
                        <a:rPr lang="th-TH" sz="2600" b="1" dirty="0">
                          <a:latin typeface="TH SarabunPSK" pitchFamily="34" charset="-34"/>
                          <a:cs typeface="TH SarabunPSK" pitchFamily="34" charset="-34"/>
                        </a:rPr>
                        <a:t>๑๐. ปลูกฝังความรักชาติ </a:t>
                      </a:r>
                      <a:r>
                        <a:rPr lang="th-TH" sz="26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ศาสนา </a:t>
                      </a:r>
                      <a:r>
                        <a:rPr lang="th-TH" sz="2600" b="1" dirty="0">
                          <a:latin typeface="TH SarabunPSK" pitchFamily="34" charset="-34"/>
                          <a:cs typeface="TH SarabunPSK" pitchFamily="34" charset="-34"/>
                        </a:rPr>
                        <a:t>และพระมหากษัตริย์</a:t>
                      </a:r>
                      <a:endParaRPr lang="en-US" sz="26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4546" marR="64546" marT="0" marB="0">
                    <a:solidFill>
                      <a:srgbClr val="E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  <a:spcAft>
                          <a:spcPts val="0"/>
                        </a:spcAft>
                      </a:pPr>
                      <a:r>
                        <a:rPr lang="th-TH" sz="2600" b="1" dirty="0">
                          <a:latin typeface="TH SarabunPSK" pitchFamily="34" charset="-34"/>
                          <a:cs typeface="TH SarabunPSK" pitchFamily="34" charset="-34"/>
                        </a:rPr>
                        <a:t>๑) ตามรอยพ่อ</a:t>
                      </a:r>
                      <a:endParaRPr lang="en-US" sz="2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>
                        <a:lnSpc>
                          <a:spcPts val="2700"/>
                        </a:lnSpc>
                        <a:spcAft>
                          <a:spcPts val="0"/>
                        </a:spcAft>
                      </a:pPr>
                      <a:r>
                        <a:rPr lang="th-TH" sz="2600" b="1" dirty="0">
                          <a:latin typeface="TH SarabunPSK" pitchFamily="34" charset="-34"/>
                          <a:cs typeface="TH SarabunPSK" pitchFamily="34" charset="-34"/>
                        </a:rPr>
                        <a:t>๒) โครงงานทำดีเพื่อพ่อ</a:t>
                      </a:r>
                      <a:endParaRPr lang="en-US" sz="2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>
                        <a:lnSpc>
                          <a:spcPts val="2700"/>
                        </a:lnSpc>
                        <a:spcAft>
                          <a:spcPts val="0"/>
                        </a:spcAft>
                      </a:pPr>
                      <a:r>
                        <a:rPr lang="th-TH" sz="2600" b="1" dirty="0">
                          <a:latin typeface="TH SarabunPSK" pitchFamily="34" charset="-34"/>
                          <a:cs typeface="TH SarabunPSK" pitchFamily="34" charset="-34"/>
                        </a:rPr>
                        <a:t>๓) เรียนรู้อุทยานราชภักดิ์</a:t>
                      </a:r>
                      <a:endParaRPr lang="en-US" sz="26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4546" marR="64546" marT="0" marB="0">
                    <a:solidFill>
                      <a:srgbClr val="EFFFFF"/>
                    </a:solidFill>
                  </a:tcPr>
                </a:tc>
              </a:tr>
              <a:tr h="1371706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  <a:spcAft>
                          <a:spcPts val="0"/>
                        </a:spcAft>
                      </a:pPr>
                      <a:r>
                        <a:rPr lang="th-TH" sz="2600" b="1" dirty="0">
                          <a:latin typeface="TH SarabunPSK" pitchFamily="34" charset="-34"/>
                          <a:cs typeface="TH SarabunPSK" pitchFamily="34" charset="-34"/>
                        </a:rPr>
                        <a:t>๑๑. ปลูกฝังคุณธรรม จริยธรรม (มีวินัย ซื่อสัตย์ สุจริต เสียสละ อดทน มุ่งมั่นในการทำงาน กตัญญู)</a:t>
                      </a:r>
                      <a:endParaRPr lang="en-US" sz="26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4546" marR="645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  <a:spcAft>
                          <a:spcPts val="0"/>
                        </a:spcAft>
                      </a:pPr>
                      <a:r>
                        <a:rPr lang="th-TH" sz="2600" b="1" dirty="0">
                          <a:latin typeface="TH SarabunPSK" pitchFamily="34" charset="-34"/>
                          <a:cs typeface="TH SarabunPSK" pitchFamily="34" charset="-34"/>
                        </a:rPr>
                        <a:t>๑) โครงงานคุณธรรม</a:t>
                      </a:r>
                      <a:endParaRPr lang="en-US" sz="2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>
                        <a:lnSpc>
                          <a:spcPts val="2700"/>
                        </a:lnSpc>
                        <a:spcAft>
                          <a:spcPts val="0"/>
                        </a:spcAft>
                      </a:pPr>
                      <a:r>
                        <a:rPr lang="th-TH" sz="2600" b="1" dirty="0">
                          <a:latin typeface="TH SarabunPSK" pitchFamily="34" charset="-34"/>
                          <a:cs typeface="TH SarabunPSK" pitchFamily="34" charset="-34"/>
                        </a:rPr>
                        <a:t>๒) ห้องน้ำสะอาด</a:t>
                      </a:r>
                      <a:endParaRPr lang="en-US" sz="2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>
                        <a:lnSpc>
                          <a:spcPts val="2700"/>
                        </a:lnSpc>
                        <a:spcAft>
                          <a:spcPts val="0"/>
                        </a:spcAft>
                      </a:pPr>
                      <a:r>
                        <a:rPr lang="th-TH" sz="2600" b="1" dirty="0">
                          <a:latin typeface="TH SarabunPSK" pitchFamily="34" charset="-34"/>
                          <a:cs typeface="TH SarabunPSK" pitchFamily="34" charset="-34"/>
                        </a:rPr>
                        <a:t>๓) ครอบครัวของฉัน</a:t>
                      </a:r>
                      <a:endParaRPr lang="en-US" sz="26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4546" marR="64546" marT="0" marB="0"/>
                </a:tc>
              </a:tr>
              <a:tr h="1485004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  <a:spcAft>
                          <a:spcPts val="0"/>
                        </a:spcAft>
                      </a:pPr>
                      <a:r>
                        <a:rPr lang="th-TH" sz="2600" b="1" dirty="0">
                          <a:latin typeface="TH SarabunPSK" pitchFamily="34" charset="-34"/>
                          <a:cs typeface="TH SarabunPSK" pitchFamily="34" charset="-34"/>
                        </a:rPr>
                        <a:t>๑๒. ปลูกฝังความ</a:t>
                      </a:r>
                      <a:r>
                        <a:rPr lang="th-TH" sz="26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รัก</a:t>
                      </a:r>
                      <a:br>
                        <a:rPr lang="th-TH" sz="2600" b="1" dirty="0" smtClean="0"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26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ความภาคภูมิใจใน</a:t>
                      </a:r>
                      <a:r>
                        <a:rPr lang="th-TH" sz="2600" b="1" dirty="0">
                          <a:latin typeface="TH SarabunPSK" pitchFamily="34" charset="-34"/>
                          <a:cs typeface="TH SarabunPSK" pitchFamily="34" charset="-34"/>
                        </a:rPr>
                        <a:t>ความเป็นไทย  และหวงแหน</a:t>
                      </a:r>
                      <a:r>
                        <a:rPr lang="th-TH" sz="26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สมบัติ</a:t>
                      </a:r>
                      <a:br>
                        <a:rPr lang="th-TH" sz="2600" b="1" dirty="0" smtClean="0"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26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ของ</a:t>
                      </a:r>
                      <a:r>
                        <a:rPr lang="th-TH" sz="2600" b="1" dirty="0">
                          <a:latin typeface="TH SarabunPSK" pitchFamily="34" charset="-34"/>
                          <a:cs typeface="TH SarabunPSK" pitchFamily="34" charset="-34"/>
                        </a:rPr>
                        <a:t>ชาติ</a:t>
                      </a:r>
                      <a:endParaRPr lang="en-US" sz="26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4546" marR="64546" marT="0" marB="0">
                    <a:solidFill>
                      <a:srgbClr val="E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  <a:spcAft>
                          <a:spcPts val="0"/>
                        </a:spcAft>
                      </a:pPr>
                      <a:r>
                        <a:rPr lang="th-TH" sz="2600" b="1" dirty="0">
                          <a:latin typeface="TH SarabunPSK" pitchFamily="34" charset="-34"/>
                          <a:cs typeface="TH SarabunPSK" pitchFamily="34" charset="-34"/>
                        </a:rPr>
                        <a:t>๑) ภูมิใจในบ้านเกิด</a:t>
                      </a:r>
                      <a:endParaRPr lang="en-US" sz="2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>
                        <a:lnSpc>
                          <a:spcPts val="2700"/>
                        </a:lnSpc>
                        <a:spcAft>
                          <a:spcPts val="0"/>
                        </a:spcAft>
                      </a:pPr>
                      <a:r>
                        <a:rPr lang="th-TH" sz="2600" b="1" dirty="0">
                          <a:latin typeface="TH SarabunPSK" pitchFamily="34" charset="-34"/>
                          <a:cs typeface="TH SarabunPSK" pitchFamily="34" charset="-34"/>
                        </a:rPr>
                        <a:t>๒) สืบสานภูมิปัญญาท้องถิ่น</a:t>
                      </a:r>
                      <a:endParaRPr lang="en-US" sz="2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>
                        <a:lnSpc>
                          <a:spcPts val="2700"/>
                        </a:lnSpc>
                        <a:spcAft>
                          <a:spcPts val="0"/>
                        </a:spcAft>
                      </a:pPr>
                      <a:r>
                        <a:rPr lang="th-TH" sz="2600" b="1" dirty="0">
                          <a:latin typeface="TH SarabunPSK" pitchFamily="34" charset="-34"/>
                          <a:cs typeface="TH SarabunPSK" pitchFamily="34" charset="-34"/>
                        </a:rPr>
                        <a:t>๓) รักษ์ไทย รักษ์ถิ่น</a:t>
                      </a:r>
                      <a:endParaRPr lang="en-US" sz="2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>
                        <a:lnSpc>
                          <a:spcPts val="2700"/>
                        </a:lnSpc>
                        <a:spcAft>
                          <a:spcPts val="0"/>
                        </a:spcAft>
                      </a:pPr>
                      <a:r>
                        <a:rPr lang="th-TH" sz="2600" b="1" dirty="0">
                          <a:latin typeface="TH SarabunPSK" pitchFamily="34" charset="-34"/>
                          <a:cs typeface="TH SarabunPSK" pitchFamily="34" charset="-34"/>
                        </a:rPr>
                        <a:t>๔) สิทธิ์ฉันสิทธิ์เธอ </a:t>
                      </a:r>
                      <a:endParaRPr lang="en-US" sz="26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4546" marR="64546" marT="0" marB="0">
                    <a:solidFill>
                      <a:srgbClr val="EFFFFF"/>
                    </a:solidFill>
                  </a:tcPr>
                </a:tc>
              </a:tr>
            </a:tbl>
          </a:graphicData>
        </a:graphic>
      </p:graphicFrame>
      <p:pic>
        <p:nvPicPr>
          <p:cNvPr id="20505" name="รูปภาพ 20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2" t="25340" r="38974" b="36949"/>
          <a:stretch>
            <a:fillRect/>
          </a:stretch>
        </p:blipFill>
        <p:spPr bwMode="auto">
          <a:xfrm>
            <a:off x="285750" y="2643188"/>
            <a:ext cx="22860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704303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486843"/>
              </p:ext>
            </p:extLst>
          </p:nvPr>
        </p:nvGraphicFramePr>
        <p:xfrm>
          <a:off x="214313" y="44624"/>
          <a:ext cx="8750176" cy="6696744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450058"/>
                <a:gridCol w="3080073"/>
                <a:gridCol w="3220045"/>
              </a:tblGrid>
              <a:tr h="2959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latin typeface="TH SarabunPSK" pitchFamily="34" charset="-34"/>
                          <a:cs typeface="TH SarabunPSK" pitchFamily="34" charset="-34"/>
                        </a:rPr>
                        <a:t>หมวด</a:t>
                      </a:r>
                      <a:endParaRPr lang="en-US" sz="32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2487" marR="62487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latin typeface="TH SarabunPSK" pitchFamily="34" charset="-34"/>
                          <a:cs typeface="TH SarabunPSK" pitchFamily="34" charset="-34"/>
                        </a:rPr>
                        <a:t>กลุ่มกิจกรรม</a:t>
                      </a:r>
                      <a:endParaRPr lang="en-US" sz="32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2487" marR="62487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latin typeface="TH SarabunPSK" pitchFamily="34" charset="-34"/>
                          <a:cs typeface="TH SarabunPSK" pitchFamily="34" charset="-34"/>
                        </a:rPr>
                        <a:t>รายการกิจกรรม</a:t>
                      </a:r>
                      <a:endParaRPr lang="en-US" sz="32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2487" marR="62487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585039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rgbClr val="C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๔. สร้างเสริม</a:t>
                      </a:r>
                      <a:r>
                        <a:rPr lang="th-TH" sz="3200" b="1" dirty="0" smtClean="0">
                          <a:solidFill>
                            <a:srgbClr val="C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ทักษะ</a:t>
                      </a:r>
                      <a:br>
                        <a:rPr lang="th-TH" sz="3200" b="1" dirty="0" smtClean="0">
                          <a:solidFill>
                            <a:srgbClr val="C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3200" b="1" dirty="0" smtClean="0">
                          <a:solidFill>
                            <a:srgbClr val="C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การ</a:t>
                      </a:r>
                      <a:r>
                        <a:rPr lang="th-TH" sz="3200" b="1" dirty="0">
                          <a:solidFill>
                            <a:srgbClr val="C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ทำงาน การดำรงชีพ และทักษะชีวิต</a:t>
                      </a:r>
                      <a:endParaRPr lang="en-US" sz="3200" b="1" dirty="0">
                        <a:solidFill>
                          <a:srgbClr val="C00000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2487" marR="624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2800" b="1" dirty="0">
                          <a:latin typeface="TH SarabunPSK" pitchFamily="34" charset="-34"/>
                          <a:cs typeface="TH SarabunPSK" pitchFamily="34" charset="-34"/>
                        </a:rPr>
                        <a:t>๑๓. ตอบสนอง</a:t>
                      </a:r>
                      <a:r>
                        <a:rPr lang="th-TH" sz="2800" b="1" dirty="0">
                          <a:solidFill>
                            <a:srgbClr val="FF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ความสนใจ </a:t>
                      </a:r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/>
                      </a:r>
                      <a:b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2800" b="1" dirty="0" smtClean="0">
                          <a:solidFill>
                            <a:srgbClr val="FF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ความ</a:t>
                      </a:r>
                      <a:r>
                        <a:rPr lang="th-TH" sz="2800" b="1" dirty="0">
                          <a:solidFill>
                            <a:srgbClr val="FF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ถนัด </a:t>
                      </a:r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และความต้องการ</a:t>
                      </a:r>
                      <a:b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ของ</a:t>
                      </a:r>
                      <a:r>
                        <a:rPr lang="th-TH" sz="2800" b="1" dirty="0">
                          <a:latin typeface="TH SarabunPSK" pitchFamily="34" charset="-34"/>
                          <a:cs typeface="TH SarabunPSK" pitchFamily="34" charset="-34"/>
                        </a:rPr>
                        <a:t>ผู้เรียนตามความแตกต่างระหว่างบุคคล </a:t>
                      </a:r>
                      <a:endParaRPr lang="en-US" sz="28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2487" marR="624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2800" b="1" dirty="0">
                          <a:latin typeface="TH SarabunPSK" pitchFamily="34" charset="-34"/>
                          <a:cs typeface="TH SarabunPSK" pitchFamily="34" charset="-34"/>
                        </a:rPr>
                        <a:t>๑) ร้องได้ ร้องดี ชีวีมีสุข</a:t>
                      </a:r>
                      <a:endParaRPr lang="en-US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latin typeface="TH SarabunPSK" pitchFamily="34" charset="-34"/>
                          <a:cs typeface="TH SarabunPSK" pitchFamily="34" charset="-34"/>
                        </a:rPr>
                        <a:t>๒) </a:t>
                      </a:r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รวมศิลป์สร้างสรรค์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๓) แรลลี่เกษตรน่ารู้</a:t>
                      </a:r>
                      <a:endParaRPr lang="en-US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2487" marR="62487" marT="0" marB="0"/>
                </a:tc>
              </a:tr>
              <a:tr h="1981299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latin typeface="TH SarabunPSK" pitchFamily="34" charset="-34"/>
                          <a:cs typeface="TH SarabunPSK" pitchFamily="34" charset="-34"/>
                        </a:rPr>
                        <a:t>๑๔. ฝึก</a:t>
                      </a:r>
                      <a:r>
                        <a:rPr lang="th-TH" sz="2800" b="1" dirty="0">
                          <a:solidFill>
                            <a:srgbClr val="FF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การทำงาน </a:t>
                      </a:r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ทักษะ</a:t>
                      </a:r>
                      <a:b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ทาง</a:t>
                      </a:r>
                      <a:r>
                        <a:rPr lang="th-TH" sz="2800" b="1" dirty="0">
                          <a:solidFill>
                            <a:srgbClr val="FF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อาชีพ</a:t>
                      </a:r>
                      <a:r>
                        <a:rPr lang="th-TH" sz="2800" b="1" dirty="0"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ทรัพย์สิน</a:t>
                      </a:r>
                      <a:b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ทาง</a:t>
                      </a:r>
                      <a:r>
                        <a:rPr lang="th-TH" sz="2800" b="1" dirty="0">
                          <a:latin typeface="TH SarabunPSK" pitchFamily="34" charset="-34"/>
                          <a:cs typeface="TH SarabunPSK" pitchFamily="34" charset="-34"/>
                        </a:rPr>
                        <a:t>ปัญญา อยู่อย่างพอเพียง และมี</a:t>
                      </a:r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วินัยทาง</a:t>
                      </a:r>
                      <a:r>
                        <a:rPr lang="th-TH" sz="2800" b="1" dirty="0">
                          <a:latin typeface="TH SarabunPSK" pitchFamily="34" charset="-34"/>
                          <a:cs typeface="TH SarabunPSK" pitchFamily="34" charset="-34"/>
                        </a:rPr>
                        <a:t>การเงิน</a:t>
                      </a:r>
                      <a:endParaRPr lang="en-US" sz="28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2487" marR="62487" marT="0" marB="0">
                    <a:solidFill>
                      <a:srgbClr val="EFFFFF"/>
                    </a:solidFill>
                  </a:tcPr>
                </a:tc>
                <a:tc>
                  <a:txBody>
                    <a:bodyPr/>
                    <a:lstStyle/>
                    <a:p>
                      <a:pPr marL="355600" indent="-355600">
                        <a:lnSpc>
                          <a:spcPct val="100000"/>
                        </a:lnSpc>
                        <a:spcAft>
                          <a:spcPts val="0"/>
                        </a:spcAft>
                        <a:buAutoNum type="thaiNumParenR"/>
                      </a:pPr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กิจกรรมสหกรณ์</a:t>
                      </a:r>
                    </a:p>
                    <a:p>
                      <a:pPr marL="355600" indent="-355600">
                        <a:lnSpc>
                          <a:spcPct val="100000"/>
                        </a:lnSpc>
                        <a:spcAft>
                          <a:spcPts val="0"/>
                        </a:spcAft>
                        <a:buAutoNum type="thaiNumParenR"/>
                        <a:tabLst>
                          <a:tab pos="355600" algn="l"/>
                        </a:tabLst>
                      </a:pPr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ผู้ประกอบการรุ่นเยาว์</a:t>
                      </a:r>
                      <a:endParaRPr lang="en-US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latin typeface="TH SarabunPSK" pitchFamily="34" charset="-34"/>
                          <a:cs typeface="TH SarabunPSK" pitchFamily="34" charset="-34"/>
                        </a:rPr>
                        <a:t>๓) ถ่ายภาพมือโปร</a:t>
                      </a:r>
                      <a:endParaRPr lang="en-US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latin typeface="TH SarabunPSK" pitchFamily="34" charset="-34"/>
                          <a:cs typeface="TH SarabunPSK" pitchFamily="34" charset="-34"/>
                        </a:rPr>
                        <a:t>๔) เกษตร</a:t>
                      </a:r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อินทรีย์วิถี</a:t>
                      </a:r>
                      <a:r>
                        <a:rPr lang="th-TH" sz="2800" b="1" dirty="0">
                          <a:latin typeface="TH SarabunPSK" pitchFamily="34" charset="-34"/>
                          <a:cs typeface="TH SarabunPSK" pitchFamily="34" charset="-34"/>
                        </a:rPr>
                        <a:t>ธรรมชาติ</a:t>
                      </a:r>
                      <a:endParaRPr lang="en-US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latin typeface="TH SarabunPSK" pitchFamily="34" charset="-34"/>
                          <a:cs typeface="TH SarabunPSK" pitchFamily="34" charset="-34"/>
                        </a:rPr>
                        <a:t>๕) ตลาดนัดพอเพียง</a:t>
                      </a:r>
                      <a:endParaRPr lang="en-US" sz="28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2487" marR="62487" marT="0" marB="0">
                    <a:solidFill>
                      <a:srgbClr val="EFFFFF"/>
                    </a:solidFill>
                  </a:tcPr>
                </a:tc>
              </a:tr>
              <a:tr h="1188779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latin typeface="TH SarabunPSK" pitchFamily="34" charset="-34"/>
                          <a:cs typeface="TH SarabunPSK" pitchFamily="34" charset="-34"/>
                        </a:rPr>
                        <a:t>๑๕. พัฒนา</a:t>
                      </a:r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ความสามารถ</a:t>
                      </a:r>
                      <a:b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ด้าน</a:t>
                      </a:r>
                      <a:r>
                        <a:rPr lang="th-TH" sz="2800" b="1" dirty="0">
                          <a:latin typeface="TH SarabunPSK" pitchFamily="34" charset="-34"/>
                          <a:cs typeface="TH SarabunPSK" pitchFamily="34" charset="-34"/>
                        </a:rPr>
                        <a:t>การใช้</a:t>
                      </a:r>
                      <a:r>
                        <a:rPr lang="th-TH" sz="2800" b="1" dirty="0">
                          <a:solidFill>
                            <a:srgbClr val="FF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ทักษะชีวิต 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2487" marR="624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latin typeface="TH SarabunPSK" pitchFamily="34" charset="-34"/>
                          <a:cs typeface="TH SarabunPSK" pitchFamily="34" charset="-34"/>
                        </a:rPr>
                        <a:t>๑) การปรับตัวให้เหมาะสม</a:t>
                      </a:r>
                      <a:endParaRPr lang="en-US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latin typeface="TH SarabunPSK" pitchFamily="34" charset="-34"/>
                          <a:cs typeface="TH SarabunPSK" pitchFamily="34" charset="-34"/>
                        </a:rPr>
                        <a:t>๒) คู่ </a:t>
                      </a:r>
                      <a:r>
                        <a:rPr lang="en-US" sz="2400" b="1" dirty="0">
                          <a:latin typeface="TH SarabunPSK" pitchFamily="34" charset="-34"/>
                          <a:cs typeface="TH SarabunPSK" pitchFamily="34" charset="-34"/>
                        </a:rPr>
                        <a:t>Buddy </a:t>
                      </a:r>
                      <a:r>
                        <a:rPr lang="th-TH" sz="2800" b="1" dirty="0">
                          <a:latin typeface="TH SarabunPSK" pitchFamily="34" charset="-34"/>
                          <a:cs typeface="TH SarabunPSK" pitchFamily="34" charset="-34"/>
                        </a:rPr>
                        <a:t>พี่รหัส</a:t>
                      </a:r>
                      <a:endParaRPr lang="en-US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latin typeface="TH SarabunPSK" pitchFamily="34" charset="-34"/>
                          <a:cs typeface="TH SarabunPSK" pitchFamily="34" charset="-34"/>
                        </a:rPr>
                        <a:t>๓) ว่ายน้ำ</a:t>
                      </a:r>
                      <a:endParaRPr lang="en-US" sz="28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2487" marR="62487" marT="0" marB="0"/>
                </a:tc>
              </a:tr>
              <a:tr h="1088424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latin typeface="TH SarabunPSK" pitchFamily="34" charset="-34"/>
                          <a:cs typeface="TH SarabunPSK" pitchFamily="34" charset="-34"/>
                        </a:rPr>
                        <a:t>๑๖. สร้างเสริม</a:t>
                      </a:r>
                      <a:r>
                        <a:rPr lang="th-TH" sz="2800" b="1" dirty="0" smtClean="0">
                          <a:solidFill>
                            <a:srgbClr val="FF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สมรรถนะ</a:t>
                      </a:r>
                      <a:br>
                        <a:rPr lang="th-TH" sz="2800" b="1" dirty="0" smtClean="0">
                          <a:solidFill>
                            <a:srgbClr val="FF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2800" b="1" dirty="0" smtClean="0">
                          <a:solidFill>
                            <a:srgbClr val="FF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ทางกาย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2487" marR="62487" marT="0" marB="0">
                    <a:solidFill>
                      <a:srgbClr val="E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๑) วัน</a:t>
                      </a:r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กีฬา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latin typeface="TH SarabunPSK" pitchFamily="34" charset="-34"/>
                          <a:cs typeface="TH SarabunPSK" pitchFamily="34" charset="-34"/>
                        </a:rPr>
                        <a:t>๒) </a:t>
                      </a:r>
                      <a:r>
                        <a:rPr lang="en-US" sz="2400" b="1" dirty="0">
                          <a:latin typeface="TH SarabunPSK" pitchFamily="34" charset="-34"/>
                          <a:cs typeface="TH SarabunPSK" pitchFamily="34" charset="-34"/>
                        </a:rPr>
                        <a:t>Bike for </a:t>
                      </a:r>
                      <a:r>
                        <a:rPr lang="en-US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yourself</a:t>
                      </a:r>
                      <a:endParaRPr lang="en-US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2487" marR="62487" marT="0" marB="0">
                    <a:solidFill>
                      <a:srgbClr val="EFFFFF"/>
                    </a:solidFill>
                  </a:tcPr>
                </a:tc>
              </a:tr>
            </a:tbl>
          </a:graphicData>
        </a:graphic>
      </p:graphicFrame>
      <p:pic>
        <p:nvPicPr>
          <p:cNvPr id="21529" name="รูปภาพ 2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7" t="24744" r="4568" b="37546"/>
          <a:stretch>
            <a:fillRect/>
          </a:stretch>
        </p:blipFill>
        <p:spPr bwMode="auto">
          <a:xfrm>
            <a:off x="258763" y="2571750"/>
            <a:ext cx="2312987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48017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1"/>
          <p:cNvGrpSpPr/>
          <p:nvPr/>
        </p:nvGrpSpPr>
        <p:grpSpPr>
          <a:xfrm>
            <a:off x="-76200" y="6120825"/>
            <a:ext cx="9107213" cy="584775"/>
            <a:chOff x="-76200" y="6120825"/>
            <a:chExt cx="9107213" cy="584775"/>
          </a:xfrm>
        </p:grpSpPr>
        <p:sp>
          <p:nvSpPr>
            <p:cNvPr id="4" name="TextBox 3"/>
            <p:cNvSpPr txBox="1"/>
            <p:nvPr/>
          </p:nvSpPr>
          <p:spPr>
            <a:xfrm>
              <a:off x="-76200" y="6120825"/>
              <a:ext cx="22859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ระบบเรียนรู้</a:t>
              </a:r>
              <a:endParaRPr lang="th-TH" sz="32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62200" y="6151602"/>
              <a:ext cx="666881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000" b="1" dirty="0" smtClean="0">
                  <a:solidFill>
                    <a:srgbClr val="2DA2BF">
                      <a:lumMod val="40000"/>
                      <a:lumOff val="60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หลักสูตร</a:t>
              </a:r>
              <a:r>
                <a:rPr lang="th-TH" sz="3000" b="1" dirty="0" smtClean="0">
                  <a:solidFill>
                    <a:srgbClr val="C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th-TH" sz="3000" b="1" dirty="0" smtClean="0">
                  <a:solidFill>
                    <a:srgbClr val="2DA2BF">
                      <a:lumMod val="40000"/>
                      <a:lumOff val="60000"/>
                    </a:srgb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- การเรียนรู้ - </a:t>
              </a:r>
              <a:r>
                <a:rPr lang="th-TH" sz="3000" b="1" dirty="0" smtClean="0">
                  <a:solidFill>
                    <a:srgbClr val="CC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การประเมินผล</a:t>
              </a:r>
              <a:endParaRPr lang="th-TH" sz="3000" b="1" dirty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pic>
        <p:nvPicPr>
          <p:cNvPr id="6" name="Picture 2" descr="C:\Users\din\Desktop\Photos PWP\Howard Gardn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508104" y="6319345"/>
            <a:ext cx="4095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prstClr val="white"/>
                </a:solidFill>
              </a:rPr>
              <a:t>Howard Gardner</a:t>
            </a:r>
            <a:endParaRPr lang="th-TH" sz="1800" b="1" dirty="0">
              <a:solidFill>
                <a:prstClr val="white"/>
              </a:solidFill>
            </a:endParaRPr>
          </a:p>
        </p:txBody>
      </p:sp>
      <p:sp>
        <p:nvSpPr>
          <p:cNvPr id="12" name="ตัวยึดท้ายกระดาษ 12"/>
          <p:cNvSpPr>
            <a:spLocks noGrp="1"/>
          </p:cNvSpPr>
          <p:nvPr>
            <p:ph type="ftr" sz="quarter" idx="11"/>
          </p:nvPr>
        </p:nvSpPr>
        <p:spPr>
          <a:xfrm rot="16200000">
            <a:off x="-2751138" y="2751137"/>
            <a:ext cx="5867400" cy="365125"/>
          </a:xfrm>
        </p:spPr>
        <p:txBody>
          <a:bodyPr/>
          <a:lstStyle/>
          <a:p>
            <a:r>
              <a:rPr lang="th-TH" dirty="0" smtClean="0">
                <a:solidFill>
                  <a:srgbClr val="464646"/>
                </a:solidFill>
              </a:rPr>
              <a:t>ดร.เบญจลักษณ์   น้ำฟ้า--รองเลขาธิการคณะกรรมการการศึกษาขั้นพื้นฐาน</a:t>
            </a:r>
            <a:endParaRPr lang="en-US" dirty="0">
              <a:solidFill>
                <a:srgbClr val="4646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6224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in\Desktop\Untitled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65665"/>
            <a:ext cx="7358114" cy="63248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742546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ท้ายกระดา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>
                <a:solidFill>
                  <a:prstClr val="black">
                    <a:tint val="75000"/>
                  </a:prstClr>
                </a:solidFill>
              </a:rPr>
              <a:t>ดร.เบญจลักษณ์   น้ำฟ้า--รองเลขาธิการคณะกรรมการการศึกษาขั้นพื้นฐาน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Users\din\Desktop\148383_484297821607062_712550179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745211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ทฤษฎีการเรียนรู้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3986560"/>
          </a:xfr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100000"/>
              </a:lnSpc>
              <a:buNone/>
            </a:pPr>
            <a:r>
              <a:rPr lang="th-TH" sz="4400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     </a:t>
            </a:r>
          </a:p>
          <a:p>
            <a:pPr>
              <a:lnSpc>
                <a:spcPct val="100000"/>
              </a:lnSpc>
              <a:buNone/>
            </a:pPr>
            <a:r>
              <a:rPr lang="th-TH" sz="4400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  ทฤษฎี</a:t>
            </a:r>
            <a:r>
              <a:rPr lang="th-TH" sz="4400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การเรียนรู้ที่สนับสนุนแนวคิด </a:t>
            </a:r>
            <a:r>
              <a:rPr lang="en-US" sz="4400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“</a:t>
            </a:r>
            <a:r>
              <a:rPr lang="th-TH" sz="4400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ลดเวลาเรียน เพิ่มเวลา</a:t>
            </a:r>
            <a:r>
              <a:rPr lang="th-TH" sz="4400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รู้  </a:t>
            </a:r>
            <a:r>
              <a:rPr lang="th-TH" sz="4400" dirty="0" smtClean="0">
                <a:latin typeface="TH SarabunPSK" pitchFamily="34" charset="-34"/>
                <a:cs typeface="TH SarabunPSK" pitchFamily="34" charset="-34"/>
              </a:rPr>
              <a:t>คือ </a:t>
            </a:r>
            <a:r>
              <a:rPr lang="th-TH" sz="4400" dirty="0" smtClean="0">
                <a:solidFill>
                  <a:schemeClr val="accent6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ทฤษฎี</a:t>
            </a:r>
            <a:r>
              <a:rPr lang="th-TH" sz="4400" dirty="0">
                <a:solidFill>
                  <a:schemeClr val="accent6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คอนสตรัคติวิสต์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 (Constructivist) </a:t>
            </a:r>
            <a:r>
              <a:rPr lang="th-TH" sz="4400" dirty="0">
                <a:latin typeface="TH SarabunPSK" pitchFamily="34" charset="-34"/>
                <a:cs typeface="TH SarabunPSK" pitchFamily="34" charset="-34"/>
              </a:rPr>
              <a:t>ซึ่งเป็นทฤษฎีที่ให้</a:t>
            </a:r>
            <a:r>
              <a:rPr lang="th-TH" sz="4400" dirty="0" smtClean="0">
                <a:latin typeface="TH SarabunPSK" pitchFamily="34" charset="-34"/>
                <a:cs typeface="TH SarabunPSK" pitchFamily="34" charset="-34"/>
              </a:rPr>
              <a:t>ความสำคัญกับ</a:t>
            </a:r>
            <a:r>
              <a:rPr lang="th-TH" sz="4400" dirty="0">
                <a:latin typeface="TH SarabunPSK" pitchFamily="34" charset="-34"/>
                <a:cs typeface="TH SarabunPSK" pitchFamily="34" charset="-34"/>
              </a:rPr>
              <a:t>ตัวผู้เรียน เชื่อว่าผู้เรียนสามารถสร้างความรู้ได้ด้วยตนเอง จาก</a:t>
            </a:r>
            <a:r>
              <a:rPr lang="th-TH" sz="4400" dirty="0" smtClean="0">
                <a:latin typeface="TH SarabunPSK" pitchFamily="34" charset="-34"/>
                <a:cs typeface="TH SarabunPSK" pitchFamily="34" charset="-34"/>
              </a:rPr>
              <a:t>การมี</a:t>
            </a:r>
            <a:r>
              <a:rPr lang="th-TH" sz="4400" dirty="0">
                <a:latin typeface="TH SarabunPSK" pitchFamily="34" charset="-34"/>
                <a:cs typeface="TH SarabunPSK" pitchFamily="34" charset="-34"/>
              </a:rPr>
              <a:t>ปฏิสัมพันธ์กับบุคคลอื่น</a:t>
            </a:r>
            <a:r>
              <a:rPr lang="th-TH" sz="4400" dirty="0" smtClean="0">
                <a:latin typeface="TH SarabunPSK" pitchFamily="34" charset="-34"/>
                <a:cs typeface="TH SarabunPSK" pitchFamily="34" charset="-34"/>
              </a:rPr>
              <a:t>และสิ่งแวดล้อม อย่าง</a:t>
            </a:r>
            <a:r>
              <a:rPr lang="th-TH" sz="4400" dirty="0">
                <a:latin typeface="TH SarabunPSK" pitchFamily="34" charset="-34"/>
                <a:cs typeface="TH SarabunPSK" pitchFamily="34" charset="-34"/>
              </a:rPr>
              <a:t>กระตือรือร้น</a:t>
            </a:r>
            <a:endParaRPr lang="en-US" sz="4400" dirty="0">
              <a:latin typeface="TH SarabunPSK" pitchFamily="34" charset="-34"/>
              <a:cs typeface="TH SarabunPSK" pitchFamily="34" charset="-34"/>
            </a:endParaRPr>
          </a:p>
          <a:p>
            <a:pPr marL="457200" lvl="1" indent="0">
              <a:buNone/>
            </a:pPr>
            <a:endParaRPr lang="th-TH" sz="36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1284839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971550" y="953393"/>
            <a:ext cx="3552825" cy="2449513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100000">
                <a:srgbClr val="FFCC66"/>
              </a:gs>
            </a:gsLst>
            <a:lin ang="27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th-TH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1640" y="1484784"/>
            <a:ext cx="28616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Teach More</a:t>
            </a:r>
          </a:p>
          <a:p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Learn More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618038" y="953393"/>
            <a:ext cx="3554412" cy="2449513"/>
          </a:xfrm>
          <a:prstGeom prst="rect">
            <a:avLst/>
          </a:prstGeom>
          <a:gradFill rotWithShape="1">
            <a:gsLst>
              <a:gs pos="0">
                <a:srgbClr val="CCFF33"/>
              </a:gs>
              <a:gs pos="100000">
                <a:srgbClr val="669900"/>
              </a:gs>
            </a:gsLst>
            <a:lin ang="189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th-TH" sz="20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4048" y="1484784"/>
            <a:ext cx="28007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Teach Less</a:t>
            </a:r>
          </a:p>
          <a:p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Learn More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4618038" y="3472756"/>
            <a:ext cx="3554412" cy="2449512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990000"/>
              </a:gs>
            </a:gsLst>
            <a:lin ang="27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th-TH" sz="20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971550" y="3472756"/>
            <a:ext cx="3552825" cy="2449512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rgbClr val="99CCFF"/>
              </a:gs>
            </a:gsLst>
            <a:lin ang="189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th-TH" sz="20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91690" y="3952821"/>
            <a:ext cx="28616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Teach More</a:t>
            </a:r>
          </a:p>
          <a:p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Learn Less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48064" y="3933056"/>
            <a:ext cx="27029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Teach Less</a:t>
            </a:r>
          </a:p>
          <a:p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Learn Less</a:t>
            </a:r>
          </a:p>
        </p:txBody>
      </p:sp>
    </p:spTree>
    <p:extLst>
      <p:ext uri="{BB962C8B-B14F-4D97-AF65-F5344CB8AC3E}">
        <p14:creationId xmlns:p14="http://schemas.microsoft.com/office/powerpoint/2010/main" val="128347330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9" grpId="0" animBg="1"/>
      <p:bldP spid="10" grpId="0" animBg="1"/>
      <p:bldP spid="11" grpId="0"/>
      <p:bldP spid="1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753" y="6120825"/>
            <a:ext cx="2285999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rgbClr val="0000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ระบบเรียนรู้</a:t>
            </a:r>
            <a:endParaRPr lang="th-TH" sz="3200" b="1" dirty="0">
              <a:solidFill>
                <a:srgbClr val="00009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98987" y="6151602"/>
            <a:ext cx="6668813" cy="5539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th-TH" sz="3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หลักสูตร - </a:t>
            </a:r>
            <a:r>
              <a:rPr lang="th-TH" sz="3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การเรียนรู้ </a:t>
            </a:r>
            <a:r>
              <a:rPr lang="th-TH" sz="3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 การประเมินผล</a:t>
            </a:r>
            <a:endParaRPr lang="th-TH" sz="3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2" name="กลุ่ม 18"/>
          <p:cNvGrpSpPr/>
          <p:nvPr/>
        </p:nvGrpSpPr>
        <p:grpSpPr>
          <a:xfrm>
            <a:off x="1371600" y="685800"/>
            <a:ext cx="6477000" cy="5229394"/>
            <a:chOff x="2073574" y="942806"/>
            <a:chExt cx="4996852" cy="4972388"/>
          </a:xfrm>
        </p:grpSpPr>
        <p:grpSp>
          <p:nvGrpSpPr>
            <p:cNvPr id="3" name="กลุ่ม 6"/>
            <p:cNvGrpSpPr/>
            <p:nvPr/>
          </p:nvGrpSpPr>
          <p:grpSpPr>
            <a:xfrm>
              <a:off x="2516056" y="1208286"/>
              <a:ext cx="4288536" cy="4288536"/>
              <a:chOff x="2516055" y="331850"/>
              <a:chExt cx="4288536" cy="4288536"/>
            </a:xfrm>
          </p:grpSpPr>
          <p:sp>
            <p:nvSpPr>
              <p:cNvPr id="17" name="วงกลม 16"/>
              <p:cNvSpPr/>
              <p:nvPr/>
            </p:nvSpPr>
            <p:spPr>
              <a:xfrm>
                <a:off x="2516055" y="331850"/>
                <a:ext cx="4288536" cy="4288536"/>
              </a:xfrm>
              <a:prstGeom prst="pie">
                <a:avLst>
                  <a:gd name="adj1" fmla="val 16200000"/>
                  <a:gd name="adj2" fmla="val 1800000"/>
                </a:avLst>
              </a:prstGeom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" name="วงกลม 4"/>
              <p:cNvSpPr/>
              <p:nvPr/>
            </p:nvSpPr>
            <p:spPr>
              <a:xfrm>
                <a:off x="4776216" y="1240612"/>
                <a:ext cx="1531620" cy="127635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2070" tIns="52070" rIns="52070" bIns="52070" numCol="1" spcCol="1270" anchor="ctr" anchorCtr="0">
                <a:noAutofit/>
              </a:bodyPr>
              <a:lstStyle/>
              <a:p>
                <a:pPr algn="ctr" defTabSz="1822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th-TH" sz="41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" name="กลุ่ม 7"/>
            <p:cNvGrpSpPr/>
            <p:nvPr/>
          </p:nvGrpSpPr>
          <p:grpSpPr>
            <a:xfrm>
              <a:off x="2427733" y="1361448"/>
              <a:ext cx="4288536" cy="4288536"/>
              <a:chOff x="2427732" y="485012"/>
              <a:chExt cx="4288536" cy="4288536"/>
            </a:xfrm>
          </p:grpSpPr>
          <p:sp>
            <p:nvSpPr>
              <p:cNvPr id="15" name="วงกลม 14"/>
              <p:cNvSpPr/>
              <p:nvPr/>
            </p:nvSpPr>
            <p:spPr>
              <a:xfrm>
                <a:off x="2427732" y="485012"/>
                <a:ext cx="4288536" cy="4288536"/>
              </a:xfrm>
              <a:prstGeom prst="pie">
                <a:avLst>
                  <a:gd name="adj1" fmla="val 1800000"/>
                  <a:gd name="adj2" fmla="val 9000000"/>
                </a:avLst>
              </a:prstGeom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5812304"/>
                  <a:satOff val="-18573"/>
                  <a:lumOff val="-4706"/>
                  <a:alphaOff val="0"/>
                </a:schemeClr>
              </a:fillRef>
              <a:effectRef idx="1">
                <a:schemeClr val="accent3">
                  <a:hueOff val="5812304"/>
                  <a:satOff val="-18573"/>
                  <a:lumOff val="-4706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6" name="วงกลม 6"/>
              <p:cNvSpPr/>
              <p:nvPr/>
            </p:nvSpPr>
            <p:spPr>
              <a:xfrm>
                <a:off x="3448812" y="3267456"/>
                <a:ext cx="2297430" cy="112318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7470" tIns="77470" rIns="77470" bIns="77470" numCol="1" spcCol="1270" anchor="ctr" anchorCtr="0">
                <a:noAutofit/>
              </a:bodyPr>
              <a:lstStyle/>
              <a:p>
                <a:pPr algn="ctr" defTabSz="2711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th-TH" sz="61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" name="กลุ่ม 8"/>
            <p:cNvGrpSpPr/>
            <p:nvPr/>
          </p:nvGrpSpPr>
          <p:grpSpPr>
            <a:xfrm>
              <a:off x="2339409" y="1208286"/>
              <a:ext cx="4288536" cy="4288536"/>
              <a:chOff x="2339408" y="331850"/>
              <a:chExt cx="4288536" cy="4288536"/>
            </a:xfrm>
          </p:grpSpPr>
          <p:sp>
            <p:nvSpPr>
              <p:cNvPr id="13" name="วงกลม 12"/>
              <p:cNvSpPr/>
              <p:nvPr/>
            </p:nvSpPr>
            <p:spPr>
              <a:xfrm>
                <a:off x="2339408" y="331850"/>
                <a:ext cx="4288536" cy="4288536"/>
              </a:xfrm>
              <a:prstGeom prst="pie">
                <a:avLst>
                  <a:gd name="adj1" fmla="val 9000000"/>
                  <a:gd name="adj2" fmla="val 16200000"/>
                </a:avLst>
              </a:prstGeom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11624607"/>
                  <a:satOff val="-37145"/>
                  <a:lumOff val="-9412"/>
                  <a:alphaOff val="0"/>
                </a:schemeClr>
              </a:fillRef>
              <a:effectRef idx="1">
                <a:schemeClr val="accent3">
                  <a:hueOff val="11624607"/>
                  <a:satOff val="-37145"/>
                  <a:lumOff val="-9412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" name="วงกลม 8"/>
              <p:cNvSpPr/>
              <p:nvPr/>
            </p:nvSpPr>
            <p:spPr>
              <a:xfrm>
                <a:off x="2836163" y="1240612"/>
                <a:ext cx="1531620" cy="127635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2070" tIns="52070" rIns="52070" bIns="52070" numCol="1" spcCol="1270" anchor="ctr" anchorCtr="0">
                <a:noAutofit/>
              </a:bodyPr>
              <a:lstStyle/>
              <a:p>
                <a:pPr algn="ctr" defTabSz="1822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th-TH" sz="410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" name="ลูกศรเวียน 9"/>
            <p:cNvSpPr/>
            <p:nvPr/>
          </p:nvSpPr>
          <p:spPr>
            <a:xfrm>
              <a:off x="2250929" y="942806"/>
              <a:ext cx="4819497" cy="4819497"/>
            </a:xfrm>
            <a:prstGeom prst="circularArrow">
              <a:avLst>
                <a:gd name="adj1" fmla="val 5085"/>
                <a:gd name="adj2" fmla="val 327528"/>
                <a:gd name="adj3" fmla="val 1472472"/>
                <a:gd name="adj4" fmla="val 16199432"/>
                <a:gd name="adj5" fmla="val 5932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ลูกศรเวียน 10"/>
            <p:cNvSpPr/>
            <p:nvPr/>
          </p:nvSpPr>
          <p:spPr>
            <a:xfrm>
              <a:off x="2162252" y="1095697"/>
              <a:ext cx="4819497" cy="4819497"/>
            </a:xfrm>
            <a:prstGeom prst="circularArrow">
              <a:avLst>
                <a:gd name="adj1" fmla="val 5085"/>
                <a:gd name="adj2" fmla="val 327528"/>
                <a:gd name="adj3" fmla="val 8671970"/>
                <a:gd name="adj4" fmla="val 1800502"/>
                <a:gd name="adj5" fmla="val 5932"/>
              </a:avLst>
            </a:prstGeom>
            <a:ln>
              <a:solidFill>
                <a:srgbClr val="66FF66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812304"/>
                <a:satOff val="-18573"/>
                <a:lumOff val="-4706"/>
                <a:alphaOff val="0"/>
              </a:schemeClr>
            </a:fillRef>
            <a:effectRef idx="1">
              <a:schemeClr val="accent3">
                <a:hueOff val="5812304"/>
                <a:satOff val="-18573"/>
                <a:lumOff val="-4706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ลูกศรเวียน 11"/>
            <p:cNvSpPr/>
            <p:nvPr/>
          </p:nvSpPr>
          <p:spPr>
            <a:xfrm>
              <a:off x="2073574" y="942806"/>
              <a:ext cx="4819497" cy="4819497"/>
            </a:xfrm>
            <a:prstGeom prst="circularArrow">
              <a:avLst>
                <a:gd name="adj1" fmla="val 5085"/>
                <a:gd name="adj2" fmla="val 327528"/>
                <a:gd name="adj3" fmla="val 15873039"/>
                <a:gd name="adj4" fmla="val 9000000"/>
                <a:gd name="adj5" fmla="val 5932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1624607"/>
                <a:satOff val="-37145"/>
                <a:lumOff val="-9412"/>
                <a:alphaOff val="0"/>
              </a:schemeClr>
            </a:fillRef>
            <a:effectRef idx="1">
              <a:schemeClr val="accent3">
                <a:hueOff val="11624607"/>
                <a:satOff val="-37145"/>
                <a:lumOff val="-9412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0" name="TextBox 19"/>
          <p:cNvSpPr txBox="1"/>
          <p:nvPr/>
        </p:nvSpPr>
        <p:spPr>
          <a:xfrm>
            <a:off x="1393101" y="0"/>
            <a:ext cx="66078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b="1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การเรียนรู้อย่างมีความหมาย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66800" y="1143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sz="1800" dirty="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57400" y="2107049"/>
            <a:ext cx="230063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การรับความรู้</a:t>
            </a:r>
          </a:p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Acquisition</a:t>
            </a:r>
            <a:endParaRPr lang="th-TH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72000" y="1524000"/>
            <a:ext cx="24384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b="1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บูรณา</a:t>
            </a:r>
            <a:r>
              <a:rPr lang="th-TH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</a:t>
            </a:r>
          </a:p>
          <a:p>
            <a:pPr algn="ctr">
              <a:spcBef>
                <a:spcPct val="50000"/>
              </a:spcBef>
            </a:pPr>
            <a:r>
              <a:rPr lang="th-TH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ความรู้</a:t>
            </a:r>
          </a:p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Integration</a:t>
            </a:r>
            <a:endParaRPr lang="th-TH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th-TH" sz="18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29000" y="4012049"/>
            <a:ext cx="221246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ประยุกต์ใช้</a:t>
            </a:r>
          </a:p>
          <a:p>
            <a:pPr algn="ctr"/>
            <a:r>
              <a:rPr lang="th-TH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ความรู้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Application</a:t>
            </a:r>
            <a:endParaRPr lang="th-TH" sz="18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61314" y="5650468"/>
            <a:ext cx="2082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CC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Dr. James </a:t>
            </a:r>
            <a:r>
              <a:rPr lang="en-US" sz="1800" dirty="0" err="1" smtClean="0">
                <a:solidFill>
                  <a:srgbClr val="00CC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Gallager</a:t>
            </a:r>
            <a:endParaRPr lang="th-TH" sz="1800" dirty="0" smtClean="0">
              <a:solidFill>
                <a:srgbClr val="00CC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64982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39413" y="6120825"/>
            <a:ext cx="2285999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rgbClr val="0000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ระบบเรียนรู้</a:t>
            </a:r>
            <a:endParaRPr lang="th-TH" sz="3200" b="1" dirty="0">
              <a:solidFill>
                <a:srgbClr val="00009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98987" y="6151602"/>
            <a:ext cx="6668813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th-TH" sz="3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หลักสูตร - </a:t>
            </a:r>
            <a:r>
              <a:rPr lang="th-TH" sz="3000" b="1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การเรียนรู้ </a:t>
            </a:r>
            <a:r>
              <a:rPr lang="th-TH" sz="3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 การประเมินผล</a:t>
            </a:r>
            <a:endParaRPr lang="th-TH" sz="3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2" name="กลุ่ม 18"/>
          <p:cNvGrpSpPr/>
          <p:nvPr/>
        </p:nvGrpSpPr>
        <p:grpSpPr>
          <a:xfrm>
            <a:off x="1295400" y="685800"/>
            <a:ext cx="6399510" cy="5221001"/>
            <a:chOff x="2014787" y="942806"/>
            <a:chExt cx="4937070" cy="4964408"/>
          </a:xfrm>
        </p:grpSpPr>
        <p:grpSp>
          <p:nvGrpSpPr>
            <p:cNvPr id="3" name="กลุ่ม 6"/>
            <p:cNvGrpSpPr/>
            <p:nvPr/>
          </p:nvGrpSpPr>
          <p:grpSpPr>
            <a:xfrm>
              <a:off x="2367506" y="1377536"/>
              <a:ext cx="4288535" cy="4288536"/>
              <a:chOff x="2367505" y="501100"/>
              <a:chExt cx="4288535" cy="4288536"/>
            </a:xfrm>
          </p:grpSpPr>
          <p:sp>
            <p:nvSpPr>
              <p:cNvPr id="17" name="วงกลม 16"/>
              <p:cNvSpPr/>
              <p:nvPr/>
            </p:nvSpPr>
            <p:spPr>
              <a:xfrm>
                <a:off x="2367505" y="501100"/>
                <a:ext cx="4288535" cy="4288536"/>
              </a:xfrm>
              <a:prstGeom prst="pie">
                <a:avLst>
                  <a:gd name="adj1" fmla="val 2635721"/>
                  <a:gd name="adj2" fmla="val 5398649"/>
                </a:avLst>
              </a:prstGeom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" name="วงกลม 4"/>
              <p:cNvSpPr/>
              <p:nvPr/>
            </p:nvSpPr>
            <p:spPr>
              <a:xfrm>
                <a:off x="4776216" y="1240612"/>
                <a:ext cx="1531620" cy="127635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2070" tIns="52070" rIns="52070" bIns="52070" numCol="1" spcCol="1270" anchor="ctr" anchorCtr="0">
                <a:noAutofit/>
              </a:bodyPr>
              <a:lstStyle/>
              <a:p>
                <a:pPr algn="ctr" defTabSz="1822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th-TH" sz="41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" name="กลุ่ม 7"/>
            <p:cNvGrpSpPr/>
            <p:nvPr/>
          </p:nvGrpSpPr>
          <p:grpSpPr>
            <a:xfrm>
              <a:off x="2308719" y="1377536"/>
              <a:ext cx="4288536" cy="4288536"/>
              <a:chOff x="2308718" y="501100"/>
              <a:chExt cx="4288536" cy="4288536"/>
            </a:xfrm>
          </p:grpSpPr>
          <p:sp>
            <p:nvSpPr>
              <p:cNvPr id="15" name="วงกลม 14"/>
              <p:cNvSpPr/>
              <p:nvPr/>
            </p:nvSpPr>
            <p:spPr>
              <a:xfrm>
                <a:off x="2308718" y="501100"/>
                <a:ext cx="4288536" cy="4288536"/>
              </a:xfrm>
              <a:prstGeom prst="pie">
                <a:avLst>
                  <a:gd name="adj1" fmla="val 5745118"/>
                  <a:gd name="adj2" fmla="val 8138391"/>
                </a:avLst>
              </a:prstGeom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5812304"/>
                  <a:satOff val="-18573"/>
                  <a:lumOff val="-4706"/>
                  <a:alphaOff val="0"/>
                </a:schemeClr>
              </a:fillRef>
              <a:effectRef idx="1">
                <a:schemeClr val="accent3">
                  <a:hueOff val="5812304"/>
                  <a:satOff val="-18573"/>
                  <a:lumOff val="-4706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6" name="วงกลม 6"/>
              <p:cNvSpPr/>
              <p:nvPr/>
            </p:nvSpPr>
            <p:spPr>
              <a:xfrm>
                <a:off x="3448812" y="3267456"/>
                <a:ext cx="2297430" cy="112318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7470" tIns="77470" rIns="77470" bIns="77470" numCol="1" spcCol="1270" anchor="ctr" anchorCtr="0">
                <a:noAutofit/>
              </a:bodyPr>
              <a:lstStyle/>
              <a:p>
                <a:pPr algn="ctr" defTabSz="2711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th-TH" sz="61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" name="กลุ่ม 8"/>
            <p:cNvGrpSpPr/>
            <p:nvPr/>
          </p:nvGrpSpPr>
          <p:grpSpPr>
            <a:xfrm>
              <a:off x="2339409" y="1208286"/>
              <a:ext cx="4288536" cy="4288536"/>
              <a:chOff x="2339408" y="331850"/>
              <a:chExt cx="4288536" cy="4288536"/>
            </a:xfrm>
          </p:grpSpPr>
          <p:sp>
            <p:nvSpPr>
              <p:cNvPr id="13" name="วงกลม 12"/>
              <p:cNvSpPr/>
              <p:nvPr/>
            </p:nvSpPr>
            <p:spPr>
              <a:xfrm>
                <a:off x="2339408" y="331850"/>
                <a:ext cx="4288536" cy="4288536"/>
              </a:xfrm>
              <a:prstGeom prst="pie">
                <a:avLst>
                  <a:gd name="adj1" fmla="val 8304102"/>
                  <a:gd name="adj2" fmla="val 2494863"/>
                </a:avLst>
              </a:prstGeom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11624607"/>
                  <a:satOff val="-37145"/>
                  <a:lumOff val="-9412"/>
                  <a:alphaOff val="0"/>
                </a:schemeClr>
              </a:fillRef>
              <a:effectRef idx="1">
                <a:schemeClr val="accent3">
                  <a:hueOff val="11624607"/>
                  <a:satOff val="-37145"/>
                  <a:lumOff val="-9412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" name="วงกลม 8"/>
              <p:cNvSpPr/>
              <p:nvPr/>
            </p:nvSpPr>
            <p:spPr>
              <a:xfrm>
                <a:off x="2836163" y="1240612"/>
                <a:ext cx="1531620" cy="127635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2070" tIns="52070" rIns="52070" bIns="52070" numCol="1" spcCol="1270" anchor="ctr" anchorCtr="0">
                <a:noAutofit/>
              </a:bodyPr>
              <a:lstStyle/>
              <a:p>
                <a:pPr algn="ctr" defTabSz="1822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th-TH" sz="410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" name="ลูกศรเวียน 9"/>
            <p:cNvSpPr/>
            <p:nvPr/>
          </p:nvSpPr>
          <p:spPr>
            <a:xfrm>
              <a:off x="2014787" y="1015261"/>
              <a:ext cx="4819497" cy="4819498"/>
            </a:xfrm>
            <a:prstGeom prst="circularArrow">
              <a:avLst>
                <a:gd name="adj1" fmla="val 5080"/>
                <a:gd name="adj2" fmla="val 327528"/>
                <a:gd name="adj3" fmla="val 5091510"/>
                <a:gd name="adj4" fmla="val 2691874"/>
                <a:gd name="adj5" fmla="val 5500"/>
              </a:avLst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ลูกศรเวียน 10"/>
            <p:cNvSpPr/>
            <p:nvPr/>
          </p:nvSpPr>
          <p:spPr>
            <a:xfrm>
              <a:off x="2132360" y="1087716"/>
              <a:ext cx="4819497" cy="4819498"/>
            </a:xfrm>
            <a:prstGeom prst="circularArrow">
              <a:avLst>
                <a:gd name="adj1" fmla="val 5009"/>
                <a:gd name="adj2" fmla="val 327528"/>
                <a:gd name="adj3" fmla="val 7969110"/>
                <a:gd name="adj4" fmla="val 5947269"/>
                <a:gd name="adj5" fmla="val 5161"/>
              </a:avLst>
            </a:prstGeom>
            <a:ln>
              <a:solidFill>
                <a:srgbClr val="66FF66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812304"/>
                <a:satOff val="-18573"/>
                <a:lumOff val="-4706"/>
                <a:alphaOff val="0"/>
              </a:schemeClr>
            </a:fillRef>
            <a:effectRef idx="1">
              <a:schemeClr val="accent3">
                <a:hueOff val="5812304"/>
                <a:satOff val="-18573"/>
                <a:lumOff val="-4706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ลูกศรเวียน 11"/>
            <p:cNvSpPr/>
            <p:nvPr/>
          </p:nvSpPr>
          <p:spPr>
            <a:xfrm>
              <a:off x="2073573" y="942806"/>
              <a:ext cx="4819497" cy="4819498"/>
            </a:xfrm>
            <a:prstGeom prst="circularArrow">
              <a:avLst>
                <a:gd name="adj1" fmla="val 6568"/>
                <a:gd name="adj2" fmla="val 327528"/>
                <a:gd name="adj3" fmla="val 2337120"/>
                <a:gd name="adj4" fmla="val 8275595"/>
                <a:gd name="adj5" fmla="val 8766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1624607"/>
                <a:satOff val="-37145"/>
                <a:lumOff val="-9412"/>
                <a:alphaOff val="0"/>
              </a:schemeClr>
            </a:fillRef>
            <a:effectRef idx="1">
              <a:schemeClr val="accent3">
                <a:hueOff val="11624607"/>
                <a:satOff val="-37145"/>
                <a:lumOff val="-9412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2" name="TextBox 21"/>
          <p:cNvSpPr txBox="1"/>
          <p:nvPr/>
        </p:nvSpPr>
        <p:spPr>
          <a:xfrm>
            <a:off x="3124200" y="1495961"/>
            <a:ext cx="25987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32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การรับความรู้</a:t>
            </a:r>
          </a:p>
          <a:p>
            <a:pPr algn="ctr">
              <a:spcBef>
                <a:spcPct val="50000"/>
              </a:spcBef>
            </a:pPr>
            <a:r>
              <a:rPr lang="en-US" sz="32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Acquisition</a:t>
            </a:r>
            <a:endParaRPr lang="th-TH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061314" y="5650468"/>
            <a:ext cx="2082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CC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Dr. James </a:t>
            </a:r>
            <a:r>
              <a:rPr lang="en-US" sz="1800" dirty="0" err="1" smtClean="0">
                <a:solidFill>
                  <a:srgbClr val="00CC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Gallager</a:t>
            </a:r>
            <a:endParaRPr lang="th-TH" sz="1800" dirty="0" smtClean="0">
              <a:solidFill>
                <a:srgbClr val="00CC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48000" y="4517648"/>
            <a:ext cx="134844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8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ประยุกต์ใช้</a:t>
            </a:r>
          </a:p>
          <a:p>
            <a:pPr algn="ctr"/>
            <a:r>
              <a:rPr lang="th-TH" sz="18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ความรู้</a:t>
            </a:r>
            <a:endParaRPr lang="th-TH" sz="2000" b="1" dirty="0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16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Application</a:t>
            </a:r>
            <a:endParaRPr lang="th-TH" sz="1100" dirty="0">
              <a:solidFill>
                <a:prstClr val="black"/>
              </a:solidFill>
            </a:endParaRPr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1849661" y="153459"/>
            <a:ext cx="4954587" cy="685800"/>
          </a:xfrm>
          <a:prstGeom prst="rect">
            <a:avLst/>
          </a:prstGeom>
          <a:noFill/>
        </p:spPr>
        <p:txBody>
          <a:bodyPr vert="horz" rtlCol="0" anchor="t">
            <a:normAutofit fontScale="90000"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th-TH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สถานการณ์ปัจจุบัน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343400" y="4486870"/>
            <a:ext cx="175260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18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บูรณา</a:t>
            </a:r>
            <a:r>
              <a:rPr lang="th-TH" sz="18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</a:t>
            </a:r>
          </a:p>
          <a:p>
            <a:pPr algn="ctr"/>
            <a:r>
              <a:rPr lang="th-TH" sz="18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ความรู้</a:t>
            </a:r>
          </a:p>
          <a:p>
            <a:pPr algn="ctr"/>
            <a:r>
              <a:rPr lang="en-US" sz="18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Integration</a:t>
            </a:r>
            <a:endParaRPr lang="th-TH" sz="2000" dirty="0">
              <a:solidFill>
                <a:prstClr val="black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953000" y="2819400"/>
            <a:ext cx="10550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accent3"/>
                </a:solidFill>
              </a:rPr>
              <a:t>80</a:t>
            </a:r>
            <a:r>
              <a:rPr lang="en-US" sz="3200" b="1" dirty="0" smtClean="0">
                <a:solidFill>
                  <a:schemeClr val="accent3"/>
                </a:solidFill>
              </a:rPr>
              <a:t>%</a:t>
            </a:r>
            <a:endParaRPr lang="th-TH" sz="4400" b="1" dirty="0">
              <a:solidFill>
                <a:schemeClr val="accent3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00200" y="5029200"/>
            <a:ext cx="12811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10</a:t>
            </a:r>
            <a:r>
              <a:rPr lang="en-US" sz="3600" b="1" dirty="0" smtClean="0">
                <a:solidFill>
                  <a:srgbClr val="C00000"/>
                </a:solidFill>
              </a:rPr>
              <a:t>%</a:t>
            </a:r>
            <a:endParaRPr lang="th-TH" sz="4800" b="1" dirty="0">
              <a:solidFill>
                <a:srgbClr val="C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10280" y="5036403"/>
            <a:ext cx="12811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10</a:t>
            </a:r>
            <a:r>
              <a:rPr lang="en-US" sz="3600" b="1" dirty="0" smtClean="0">
                <a:solidFill>
                  <a:srgbClr val="C00000"/>
                </a:solidFill>
              </a:rPr>
              <a:t>%</a:t>
            </a:r>
            <a:endParaRPr lang="th-TH" sz="4800" b="1" dirty="0">
              <a:solidFill>
                <a:srgbClr val="C00000"/>
              </a:solidFill>
            </a:endParaRPr>
          </a:p>
        </p:txBody>
      </p:sp>
      <p:pic>
        <p:nvPicPr>
          <p:cNvPr id="26" name="Picture 2" descr="https://allthingslearning.files.wordpress.com/2012/09/better-educator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410" y="26657"/>
            <a:ext cx="2316094" cy="162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90613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39413" y="6120825"/>
            <a:ext cx="2285999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rgbClr val="0000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ระบบเรียนรู้</a:t>
            </a:r>
            <a:endParaRPr lang="th-TH" sz="3200" b="1" dirty="0">
              <a:solidFill>
                <a:srgbClr val="00009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98987" y="6151602"/>
            <a:ext cx="6668813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th-TH" sz="3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หลักสูตร - </a:t>
            </a:r>
            <a:r>
              <a:rPr lang="th-TH" sz="3000" b="1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การเรียนรู้ </a:t>
            </a:r>
            <a:r>
              <a:rPr lang="th-TH" sz="3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 การประเมินผล</a:t>
            </a:r>
            <a:endParaRPr lang="th-TH" sz="3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2" name="กลุ่ม 18"/>
          <p:cNvGrpSpPr/>
          <p:nvPr/>
        </p:nvGrpSpPr>
        <p:grpSpPr>
          <a:xfrm>
            <a:off x="1486086" y="685800"/>
            <a:ext cx="6477000" cy="5229394"/>
            <a:chOff x="2073574" y="942806"/>
            <a:chExt cx="4996852" cy="4972388"/>
          </a:xfrm>
        </p:grpSpPr>
        <p:grpSp>
          <p:nvGrpSpPr>
            <p:cNvPr id="3" name="กลุ่ม 6"/>
            <p:cNvGrpSpPr/>
            <p:nvPr/>
          </p:nvGrpSpPr>
          <p:grpSpPr>
            <a:xfrm>
              <a:off x="2516056" y="1208286"/>
              <a:ext cx="4288536" cy="4288536"/>
              <a:chOff x="2516055" y="331850"/>
              <a:chExt cx="4288536" cy="4288536"/>
            </a:xfrm>
          </p:grpSpPr>
          <p:sp>
            <p:nvSpPr>
              <p:cNvPr id="17" name="วงกลม 16"/>
              <p:cNvSpPr/>
              <p:nvPr/>
            </p:nvSpPr>
            <p:spPr>
              <a:xfrm>
                <a:off x="2516055" y="331850"/>
                <a:ext cx="4288536" cy="4288536"/>
              </a:xfrm>
              <a:prstGeom prst="pie">
                <a:avLst>
                  <a:gd name="adj1" fmla="val 16200000"/>
                  <a:gd name="adj2" fmla="val 1800000"/>
                </a:avLst>
              </a:prstGeom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" name="วงกลม 4"/>
              <p:cNvSpPr/>
              <p:nvPr/>
            </p:nvSpPr>
            <p:spPr>
              <a:xfrm>
                <a:off x="4776216" y="1240612"/>
                <a:ext cx="1531620" cy="127635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2070" tIns="52070" rIns="52070" bIns="52070" numCol="1" spcCol="1270" anchor="ctr" anchorCtr="0">
                <a:noAutofit/>
              </a:bodyPr>
              <a:lstStyle/>
              <a:p>
                <a:pPr algn="ctr" defTabSz="1822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th-TH" sz="41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" name="กลุ่ม 7"/>
            <p:cNvGrpSpPr/>
            <p:nvPr/>
          </p:nvGrpSpPr>
          <p:grpSpPr>
            <a:xfrm>
              <a:off x="2427733" y="1361448"/>
              <a:ext cx="4288536" cy="4288536"/>
              <a:chOff x="2427732" y="485012"/>
              <a:chExt cx="4288536" cy="4288536"/>
            </a:xfrm>
          </p:grpSpPr>
          <p:sp>
            <p:nvSpPr>
              <p:cNvPr id="15" name="วงกลม 14"/>
              <p:cNvSpPr/>
              <p:nvPr/>
            </p:nvSpPr>
            <p:spPr>
              <a:xfrm>
                <a:off x="2427732" y="485012"/>
                <a:ext cx="4288536" cy="4288536"/>
              </a:xfrm>
              <a:prstGeom prst="pie">
                <a:avLst>
                  <a:gd name="adj1" fmla="val 1800000"/>
                  <a:gd name="adj2" fmla="val 9000000"/>
                </a:avLst>
              </a:prstGeom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5812304"/>
                  <a:satOff val="-18573"/>
                  <a:lumOff val="-4706"/>
                  <a:alphaOff val="0"/>
                </a:schemeClr>
              </a:fillRef>
              <a:effectRef idx="1">
                <a:schemeClr val="accent3">
                  <a:hueOff val="5812304"/>
                  <a:satOff val="-18573"/>
                  <a:lumOff val="-4706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6" name="วงกลม 6"/>
              <p:cNvSpPr/>
              <p:nvPr/>
            </p:nvSpPr>
            <p:spPr>
              <a:xfrm>
                <a:off x="3448812" y="3267456"/>
                <a:ext cx="2297430" cy="112318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7470" tIns="77470" rIns="77470" bIns="77470" numCol="1" spcCol="1270" anchor="ctr" anchorCtr="0">
                <a:noAutofit/>
              </a:bodyPr>
              <a:lstStyle/>
              <a:p>
                <a:pPr algn="ctr" defTabSz="2711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th-TH" sz="61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" name="กลุ่ม 8"/>
            <p:cNvGrpSpPr/>
            <p:nvPr/>
          </p:nvGrpSpPr>
          <p:grpSpPr>
            <a:xfrm>
              <a:off x="2339409" y="1208286"/>
              <a:ext cx="4288536" cy="4288536"/>
              <a:chOff x="2339408" y="331850"/>
              <a:chExt cx="4288536" cy="4288536"/>
            </a:xfrm>
          </p:grpSpPr>
          <p:sp>
            <p:nvSpPr>
              <p:cNvPr id="13" name="วงกลม 12"/>
              <p:cNvSpPr/>
              <p:nvPr/>
            </p:nvSpPr>
            <p:spPr>
              <a:xfrm>
                <a:off x="2339408" y="331850"/>
                <a:ext cx="4288536" cy="4288536"/>
              </a:xfrm>
              <a:prstGeom prst="pie">
                <a:avLst>
                  <a:gd name="adj1" fmla="val 9000000"/>
                  <a:gd name="adj2" fmla="val 16200000"/>
                </a:avLst>
              </a:prstGeom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11624607"/>
                  <a:satOff val="-37145"/>
                  <a:lumOff val="-9412"/>
                  <a:alphaOff val="0"/>
                </a:schemeClr>
              </a:fillRef>
              <a:effectRef idx="1">
                <a:schemeClr val="accent3">
                  <a:hueOff val="11624607"/>
                  <a:satOff val="-37145"/>
                  <a:lumOff val="-9412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" name="วงกลม 8"/>
              <p:cNvSpPr/>
              <p:nvPr/>
            </p:nvSpPr>
            <p:spPr>
              <a:xfrm>
                <a:off x="2836163" y="1240612"/>
                <a:ext cx="1531620" cy="127635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2070" tIns="52070" rIns="52070" bIns="52070" numCol="1" spcCol="1270" anchor="ctr" anchorCtr="0">
                <a:noAutofit/>
              </a:bodyPr>
              <a:lstStyle/>
              <a:p>
                <a:pPr algn="ctr" defTabSz="1822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th-TH" sz="410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" name="ลูกศรเวียน 9"/>
            <p:cNvSpPr/>
            <p:nvPr/>
          </p:nvSpPr>
          <p:spPr>
            <a:xfrm>
              <a:off x="2250929" y="942806"/>
              <a:ext cx="4819497" cy="4819497"/>
            </a:xfrm>
            <a:prstGeom prst="circularArrow">
              <a:avLst>
                <a:gd name="adj1" fmla="val 5085"/>
                <a:gd name="adj2" fmla="val 327528"/>
                <a:gd name="adj3" fmla="val 1472472"/>
                <a:gd name="adj4" fmla="val 16199432"/>
                <a:gd name="adj5" fmla="val 5932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ลูกศรเวียน 10"/>
            <p:cNvSpPr/>
            <p:nvPr/>
          </p:nvSpPr>
          <p:spPr>
            <a:xfrm>
              <a:off x="2162252" y="1095697"/>
              <a:ext cx="4819497" cy="4819497"/>
            </a:xfrm>
            <a:prstGeom prst="circularArrow">
              <a:avLst>
                <a:gd name="adj1" fmla="val 5085"/>
                <a:gd name="adj2" fmla="val 327528"/>
                <a:gd name="adj3" fmla="val 8671970"/>
                <a:gd name="adj4" fmla="val 1800502"/>
                <a:gd name="adj5" fmla="val 5932"/>
              </a:avLst>
            </a:prstGeom>
            <a:ln>
              <a:solidFill>
                <a:srgbClr val="66FF66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812304"/>
                <a:satOff val="-18573"/>
                <a:lumOff val="-4706"/>
                <a:alphaOff val="0"/>
              </a:schemeClr>
            </a:fillRef>
            <a:effectRef idx="1">
              <a:schemeClr val="accent3">
                <a:hueOff val="5812304"/>
                <a:satOff val="-18573"/>
                <a:lumOff val="-4706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ลูกศรเวียน 11"/>
            <p:cNvSpPr/>
            <p:nvPr/>
          </p:nvSpPr>
          <p:spPr>
            <a:xfrm>
              <a:off x="2073574" y="942806"/>
              <a:ext cx="4819497" cy="4819497"/>
            </a:xfrm>
            <a:prstGeom prst="circularArrow">
              <a:avLst>
                <a:gd name="adj1" fmla="val 5085"/>
                <a:gd name="adj2" fmla="val 327528"/>
                <a:gd name="adj3" fmla="val 15873039"/>
                <a:gd name="adj4" fmla="val 9000000"/>
                <a:gd name="adj5" fmla="val 5932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1624607"/>
                <a:satOff val="-37145"/>
                <a:lumOff val="-9412"/>
                <a:alphaOff val="0"/>
              </a:schemeClr>
            </a:fillRef>
            <a:effectRef idx="1">
              <a:schemeClr val="accent3">
                <a:hueOff val="11624607"/>
                <a:satOff val="-37145"/>
                <a:lumOff val="-9412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1" name="TextBox 20"/>
          <p:cNvSpPr txBox="1"/>
          <p:nvPr/>
        </p:nvSpPr>
        <p:spPr>
          <a:xfrm>
            <a:off x="1066800" y="1143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sz="1800" dirty="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57400" y="2107049"/>
            <a:ext cx="230063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การรับความรู้</a:t>
            </a:r>
          </a:p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Acquisition</a:t>
            </a:r>
            <a:endParaRPr lang="th-TH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76800" y="1447800"/>
            <a:ext cx="24384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th-TH" b="1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บูรณา</a:t>
            </a:r>
            <a:r>
              <a:rPr lang="th-TH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</a:t>
            </a:r>
          </a:p>
          <a:p>
            <a:pPr>
              <a:spcBef>
                <a:spcPct val="50000"/>
              </a:spcBef>
            </a:pPr>
            <a:r>
              <a:rPr lang="th-TH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ความรู้</a:t>
            </a:r>
          </a:p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Integration</a:t>
            </a:r>
            <a:endParaRPr lang="th-TH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th-TH" sz="18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29000" y="4012049"/>
            <a:ext cx="221246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ประยุกต์ใช้</a:t>
            </a:r>
          </a:p>
          <a:p>
            <a:pPr algn="ctr"/>
            <a:r>
              <a:rPr lang="th-TH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ความรู้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Application</a:t>
            </a:r>
            <a:endParaRPr lang="th-TH" sz="1800" dirty="0">
              <a:solidFill>
                <a:schemeClr val="bg1"/>
              </a:solidFill>
            </a:endParaRPr>
          </a:p>
        </p:txBody>
      </p:sp>
      <p:sp>
        <p:nvSpPr>
          <p:cNvPr id="27" name="สี่เหลี่ยมผืนผ้า 26"/>
          <p:cNvSpPr/>
          <p:nvPr/>
        </p:nvSpPr>
        <p:spPr>
          <a:xfrm>
            <a:off x="3124200" y="54114"/>
            <a:ext cx="34964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th-TH" sz="40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สิ่งที่ควรจะเป็น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50773" y="1243449"/>
            <a:ext cx="13308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33</a:t>
            </a:r>
            <a:r>
              <a:rPr lang="en-US" sz="3600" b="1" dirty="0" smtClean="0">
                <a:solidFill>
                  <a:srgbClr val="C00000"/>
                </a:solidFill>
              </a:rPr>
              <a:t>%</a:t>
            </a:r>
            <a:endParaRPr lang="th-TH" sz="4800" b="1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51594" y="4981545"/>
            <a:ext cx="13308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33</a:t>
            </a:r>
            <a:r>
              <a:rPr lang="en-US" sz="3600" b="1" dirty="0" smtClean="0">
                <a:solidFill>
                  <a:srgbClr val="C00000"/>
                </a:solidFill>
              </a:rPr>
              <a:t>%</a:t>
            </a:r>
            <a:endParaRPr lang="th-TH" sz="4800" b="1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068249" y="1235095"/>
            <a:ext cx="13308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34</a:t>
            </a:r>
            <a:r>
              <a:rPr lang="en-US" sz="3600" b="1" dirty="0" smtClean="0">
                <a:solidFill>
                  <a:srgbClr val="C00000"/>
                </a:solidFill>
              </a:rPr>
              <a:t>%</a:t>
            </a:r>
            <a:endParaRPr lang="th-TH" sz="4800" b="1" dirty="0">
              <a:solidFill>
                <a:srgbClr val="C00000"/>
              </a:solidFill>
            </a:endParaRPr>
          </a:p>
        </p:txBody>
      </p:sp>
      <p:pic>
        <p:nvPicPr>
          <p:cNvPr id="31" name="รูปภาพ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582" y="3573016"/>
            <a:ext cx="2664035" cy="230225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503935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nteracc.typepad.com/.a/6a01053596fb28970c013480086730970c-800wi"/>
          <p:cNvPicPr>
            <a:picLocks noChangeAspect="1" noChangeArrowheads="1"/>
          </p:cNvPicPr>
          <p:nvPr/>
        </p:nvPicPr>
        <p:blipFill>
          <a:blip r:embed="rId2" cstate="print"/>
          <a:srcRect l="7228" r="4819"/>
          <a:stretch>
            <a:fillRect/>
          </a:stretch>
        </p:blipFill>
        <p:spPr bwMode="auto">
          <a:xfrm>
            <a:off x="2080600" y="1285860"/>
            <a:ext cx="4563102" cy="5214974"/>
          </a:xfrm>
          <a:prstGeom prst="rect">
            <a:avLst/>
          </a:prstGeom>
          <a:noFill/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1000100" y="214290"/>
            <a:ext cx="5667400" cy="11430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20</a:t>
            </a:r>
            <a:r>
              <a:rPr lang="en-US" sz="4400" baseline="30000" dirty="0" smtClean="0"/>
              <a:t>th </a:t>
            </a:r>
            <a:r>
              <a:rPr lang="en-US" sz="4400" dirty="0" smtClean="0"/>
              <a:t> </a:t>
            </a:r>
            <a:r>
              <a:rPr lang="en-US" sz="4400" dirty="0" smtClean="0">
                <a:solidFill>
                  <a:srgbClr val="C00000"/>
                </a:solidFill>
              </a:rPr>
              <a:t>VS</a:t>
            </a:r>
            <a:r>
              <a:rPr lang="en-US" sz="4400" dirty="0" smtClean="0"/>
              <a:t> 21</a:t>
            </a:r>
            <a:r>
              <a:rPr lang="en-US" sz="4400" baseline="30000" dirty="0" smtClean="0"/>
              <a:t>st</a:t>
            </a:r>
            <a:r>
              <a:rPr lang="en-US" sz="4400" dirty="0" smtClean="0">
                <a:solidFill>
                  <a:srgbClr val="C00000"/>
                </a:solidFill>
              </a:rPr>
              <a:t> “Way Student Learn”</a:t>
            </a:r>
            <a:endParaRPr lang="th-TH" sz="4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wipe dir="r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611188" y="2565400"/>
            <a:ext cx="4151312" cy="403225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2800">
              <a:solidFill>
                <a:prstClr val="white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4286250" y="2035523"/>
            <a:ext cx="2786063" cy="264318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2800">
              <a:solidFill>
                <a:prstClr val="white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4211638" y="2420938"/>
            <a:ext cx="4248150" cy="4032250"/>
          </a:xfrm>
          <a:prstGeom prst="ellipse">
            <a:avLst/>
          </a:pr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2800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55875" y="0"/>
            <a:ext cx="4176713" cy="4121150"/>
          </a:xfrm>
          <a:prstGeom prst="ellipse">
            <a:avLst/>
          </a:prstGeom>
          <a:noFill/>
          <a:ln w="1905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280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276600" y="1448148"/>
            <a:ext cx="309562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sz="5400" b="1" i="1">
                <a:solidFill>
                  <a:srgbClr val="FF99FF"/>
                </a:solidFill>
                <a:latin typeface="EucrosiaUPC" pitchFamily="18" charset="-34"/>
                <a:cs typeface="EucrosiaUPC" pitchFamily="18" charset="-34"/>
              </a:rPr>
              <a:t>Learn to know</a:t>
            </a:r>
          </a:p>
          <a:p>
            <a:pPr eaLnBrk="1" hangingPunct="1"/>
            <a:r>
              <a:rPr lang="en-US" sz="5400" b="1">
                <a:solidFill>
                  <a:srgbClr val="FF99FF"/>
                </a:solidFill>
                <a:latin typeface="EucrosiaUPC" pitchFamily="18" charset="-34"/>
                <a:cs typeface="EucrosiaUPC" pitchFamily="18" charset="-34"/>
              </a:rPr>
              <a:t>   Knowledge</a:t>
            </a:r>
            <a:endParaRPr lang="th-TH" sz="5400" b="1">
              <a:solidFill>
                <a:srgbClr val="FF99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476375" y="4905723"/>
            <a:ext cx="29591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th-TH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   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Performance </a:t>
            </a:r>
          </a:p>
          <a:p>
            <a:pPr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   </a:t>
            </a:r>
            <a:endParaRPr lang="th-TH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219700" y="3716338"/>
            <a:ext cx="2868613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endParaRPr lang="en-US" sz="2400" b="1">
              <a:solidFill>
                <a:srgbClr val="66FFFF"/>
              </a:solidFill>
              <a:latin typeface="Comic Sans MS" pitchFamily="66" charset="0"/>
              <a:cs typeface="EucrosiaUPC" pitchFamily="18" charset="-34"/>
            </a:endParaRPr>
          </a:p>
          <a:p>
            <a:pPr eaLnBrk="1" hangingPunct="1"/>
            <a:r>
              <a:rPr lang="en-US" sz="3600" b="1" i="1">
                <a:solidFill>
                  <a:srgbClr val="66FFFF"/>
                </a:solidFill>
                <a:latin typeface="Comic Sans MS" pitchFamily="66" charset="0"/>
                <a:cs typeface="EucrosiaUPC" pitchFamily="18" charset="-34"/>
              </a:rPr>
              <a:t>Learn to be</a:t>
            </a:r>
          </a:p>
          <a:p>
            <a:pPr eaLnBrk="1" hangingPunct="1"/>
            <a:r>
              <a:rPr lang="en-US" sz="2400" b="1">
                <a:solidFill>
                  <a:srgbClr val="66FFFF"/>
                </a:solidFill>
                <a:latin typeface="Comic Sans MS" pitchFamily="66" charset="0"/>
                <a:cs typeface="EucrosiaUPC" pitchFamily="18" charset="-34"/>
              </a:rPr>
              <a:t>       &amp;</a:t>
            </a:r>
          </a:p>
          <a:p>
            <a:pPr eaLnBrk="1" hangingPunct="1"/>
            <a:r>
              <a:rPr lang="en-US" sz="2400" b="1">
                <a:solidFill>
                  <a:srgbClr val="66FFFF"/>
                </a:solidFill>
                <a:latin typeface="Comic Sans MS" pitchFamily="66" charset="0"/>
                <a:cs typeface="EucrosiaUPC" pitchFamily="18" charset="-34"/>
              </a:rPr>
              <a:t> </a:t>
            </a:r>
            <a:r>
              <a:rPr lang="en-US" sz="3200" b="1" i="1">
                <a:solidFill>
                  <a:srgbClr val="66FFFF"/>
                </a:solidFill>
                <a:latin typeface="Comic Sans MS" pitchFamily="66" charset="0"/>
                <a:cs typeface="EucrosiaUPC" pitchFamily="18" charset="-34"/>
              </a:rPr>
              <a:t>live together</a:t>
            </a:r>
            <a:endParaRPr lang="en-US" sz="2400" b="1" i="1">
              <a:solidFill>
                <a:srgbClr val="66FFFF"/>
              </a:solidFill>
              <a:latin typeface="Comic Sans MS" pitchFamily="66" charset="0"/>
              <a:cs typeface="EucrosiaUPC" pitchFamily="18" charset="-34"/>
            </a:endParaRPr>
          </a:p>
          <a:p>
            <a:pPr eaLnBrk="1" hangingPunct="1"/>
            <a:r>
              <a:rPr lang="en-US" sz="3200" b="1">
                <a:solidFill>
                  <a:srgbClr val="66FFFF"/>
                </a:solidFill>
                <a:latin typeface="Comic Sans MS" pitchFamily="66" charset="0"/>
                <a:cs typeface="EucrosiaUPC" pitchFamily="18" charset="-34"/>
              </a:rPr>
              <a:t> Affective</a:t>
            </a:r>
            <a:endParaRPr lang="th-TH" sz="3200" b="1">
              <a:solidFill>
                <a:srgbClr val="66FFFF"/>
              </a:solidFill>
              <a:latin typeface="Comic Sans MS" pitchFamily="66" charset="0"/>
              <a:cs typeface="EucrosiaUPC" pitchFamily="18" charset="-34"/>
            </a:endParaRPr>
          </a:p>
        </p:txBody>
      </p:sp>
      <p:sp>
        <p:nvSpPr>
          <p:cNvPr id="6154" name="TextBox 10"/>
          <p:cNvSpPr txBox="1">
            <a:spLocks noChangeArrowheads="1"/>
          </p:cNvSpPr>
          <p:nvPr/>
        </p:nvSpPr>
        <p:spPr bwMode="auto">
          <a:xfrm>
            <a:off x="4284663" y="549275"/>
            <a:ext cx="7207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sz="6000" b="1">
                <a:solidFill>
                  <a:srgbClr val="FF99FF"/>
                </a:solidFill>
                <a:latin typeface="Tahoma" pitchFamily="34" charset="0"/>
                <a:cs typeface="Tahoma" pitchFamily="34" charset="0"/>
              </a:rPr>
              <a:t>K</a:t>
            </a:r>
          </a:p>
        </p:txBody>
      </p:sp>
      <p:sp>
        <p:nvSpPr>
          <p:cNvPr id="6155" name="TextBox 11"/>
          <p:cNvSpPr txBox="1">
            <a:spLocks noChangeArrowheads="1"/>
          </p:cNvSpPr>
          <p:nvPr/>
        </p:nvSpPr>
        <p:spPr bwMode="auto">
          <a:xfrm>
            <a:off x="2484438" y="3213100"/>
            <a:ext cx="6397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sz="5400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P</a:t>
            </a:r>
            <a:endParaRPr lang="th-TH" sz="5400" b="1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156" name="TextBox 12"/>
          <p:cNvSpPr txBox="1">
            <a:spLocks noChangeArrowheads="1"/>
          </p:cNvSpPr>
          <p:nvPr/>
        </p:nvSpPr>
        <p:spPr bwMode="auto">
          <a:xfrm>
            <a:off x="6300788" y="3357563"/>
            <a:ext cx="6064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sz="4800" b="1">
                <a:solidFill>
                  <a:srgbClr val="66FFFF"/>
                </a:solidFill>
                <a:latin typeface="Tahoma" pitchFamily="34" charset="0"/>
                <a:cs typeface="Tahoma" pitchFamily="34" charset="0"/>
              </a:rPr>
              <a:t>A</a:t>
            </a:r>
            <a:endParaRPr lang="th-TH" sz="4800" b="1">
              <a:solidFill>
                <a:srgbClr val="66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2541" name="TextBox 12"/>
          <p:cNvSpPr txBox="1">
            <a:spLocks noChangeArrowheads="1"/>
          </p:cNvSpPr>
          <p:nvPr/>
        </p:nvSpPr>
        <p:spPr bwMode="auto">
          <a:xfrm>
            <a:off x="1116013" y="4292600"/>
            <a:ext cx="26971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sz="3600" b="1" i="1">
                <a:solidFill>
                  <a:srgbClr val="FFFF00"/>
                </a:solidFill>
              </a:rPr>
              <a:t>Learn to do</a:t>
            </a:r>
          </a:p>
        </p:txBody>
      </p:sp>
      <p:sp>
        <p:nvSpPr>
          <p:cNvPr id="63502" name="TextBox 13"/>
          <p:cNvSpPr txBox="1">
            <a:spLocks noChangeArrowheads="1"/>
          </p:cNvSpPr>
          <p:nvPr/>
        </p:nvSpPr>
        <p:spPr bwMode="auto">
          <a:xfrm>
            <a:off x="6732588" y="116632"/>
            <a:ext cx="217719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sz="3600" b="1" dirty="0" smtClean="0">
                <a:solidFill>
                  <a:srgbClr val="FFFFFF"/>
                </a:solidFill>
                <a:latin typeface="Comic Sans MS" pitchFamily="66" charset="0"/>
              </a:rPr>
              <a:t>Students</a:t>
            </a:r>
          </a:p>
          <a:p>
            <a:pPr eaLnBrk="1" hangingPunct="1"/>
            <a:r>
              <a:rPr lang="en-US" sz="3600" b="1" dirty="0" smtClean="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en-US" sz="3600" b="1" dirty="0">
                <a:solidFill>
                  <a:srgbClr val="FFFFFF"/>
                </a:solidFill>
                <a:latin typeface="Comic Sans MS" pitchFamily="66" charset="0"/>
              </a:rPr>
              <a:t>Quality</a:t>
            </a:r>
          </a:p>
        </p:txBody>
      </p:sp>
    </p:spTree>
    <p:extLst>
      <p:ext uri="{BB962C8B-B14F-4D97-AF65-F5344CB8AC3E}">
        <p14:creationId xmlns:p14="http://schemas.microsoft.com/office/powerpoint/2010/main" val="36956989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2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 build="allAtOnce"/>
      <p:bldP spid="8" grpId="0"/>
      <p:bldP spid="6154" grpId="0"/>
      <p:bldP spid="6155" grpId="0"/>
      <p:bldP spid="615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3850" y="5732463"/>
            <a:ext cx="7704138" cy="914400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รู้</a:t>
            </a:r>
            <a:r>
              <a:rPr lang="th-TH" sz="4400" b="1" u="sng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จำ</a:t>
            </a:r>
            <a:r>
              <a:rPr lang="th-TH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Remember/Recall</a:t>
            </a:r>
          </a:p>
        </p:txBody>
      </p:sp>
      <p:sp>
        <p:nvSpPr>
          <p:cNvPr id="4" name="Rectangle 3"/>
          <p:cNvSpPr/>
          <p:nvPr/>
        </p:nvSpPr>
        <p:spPr>
          <a:xfrm>
            <a:off x="1692275" y="4797425"/>
            <a:ext cx="6335713" cy="914400"/>
          </a:xfrm>
          <a:prstGeom prst="rect">
            <a:avLst/>
          </a:prstGeom>
          <a:solidFill>
            <a:srgbClr val="CC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เข้า</a:t>
            </a:r>
            <a:r>
              <a:rPr lang="th-TH" sz="3600" b="1" u="sng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ใจ</a:t>
            </a:r>
            <a:r>
              <a:rPr lang="th-TH" sz="36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Understand</a:t>
            </a:r>
            <a:endParaRPr lang="en-US" sz="36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87675" y="3860800"/>
            <a:ext cx="5040313" cy="9144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นำไป</a:t>
            </a:r>
            <a:r>
              <a:rPr lang="th-TH" sz="3200" b="1" u="sng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ใช้</a:t>
            </a:r>
            <a:r>
              <a:rPr lang="th-TH" sz="32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Apply</a:t>
            </a:r>
          </a:p>
        </p:txBody>
      </p:sp>
      <p:sp>
        <p:nvSpPr>
          <p:cNvPr id="6" name="Rectangle 5"/>
          <p:cNvSpPr/>
          <p:nvPr/>
        </p:nvSpPr>
        <p:spPr>
          <a:xfrm>
            <a:off x="3779838" y="2924175"/>
            <a:ext cx="4321175" cy="9144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60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วิ</a:t>
            </a:r>
            <a:r>
              <a:rPr lang="th-TH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เคราะห์</a:t>
            </a:r>
            <a:r>
              <a:rPr lang="th-TH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  </a:t>
            </a:r>
            <a:r>
              <a:rPr 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Analyze</a:t>
            </a:r>
          </a:p>
        </p:txBody>
      </p:sp>
      <p:sp>
        <p:nvSpPr>
          <p:cNvPr id="7" name="Rectangle 6"/>
          <p:cNvSpPr/>
          <p:nvPr/>
        </p:nvSpPr>
        <p:spPr>
          <a:xfrm>
            <a:off x="4211638" y="1989138"/>
            <a:ext cx="3889375" cy="914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800" b="1" i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สัง</a:t>
            </a:r>
            <a:r>
              <a:rPr lang="th-TH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เคราะห์ </a:t>
            </a:r>
            <a:r>
              <a:rPr 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Synthesize</a:t>
            </a:r>
          </a:p>
        </p:txBody>
      </p:sp>
      <p:sp>
        <p:nvSpPr>
          <p:cNvPr id="10247" name="TextBox 7"/>
          <p:cNvSpPr txBox="1">
            <a:spLocks noChangeArrowheads="1"/>
          </p:cNvSpPr>
          <p:nvPr/>
        </p:nvSpPr>
        <p:spPr bwMode="auto">
          <a:xfrm>
            <a:off x="8286776" y="1357298"/>
            <a:ext cx="612775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sz="4800" b="1" dirty="0">
                <a:solidFill>
                  <a:srgbClr val="CCCC00"/>
                </a:solidFill>
                <a:latin typeface="Tahoma" pitchFamily="34" charset="0"/>
                <a:cs typeface="Tahoma" pitchFamily="34" charset="0"/>
              </a:rPr>
              <a:t>K</a:t>
            </a:r>
          </a:p>
          <a:p>
            <a:pPr eaLnBrk="1" hangingPunct="1"/>
            <a:r>
              <a:rPr lang="en-US" b="1" dirty="0">
                <a:solidFill>
                  <a:srgbClr val="CCCC00"/>
                </a:solidFill>
                <a:latin typeface="Tahoma" pitchFamily="34" charset="0"/>
                <a:cs typeface="Tahoma" pitchFamily="34" charset="0"/>
              </a:rPr>
              <a:t>n</a:t>
            </a:r>
          </a:p>
          <a:p>
            <a:pPr eaLnBrk="1" hangingPunct="1"/>
            <a:r>
              <a:rPr lang="en-US" b="1" dirty="0">
                <a:solidFill>
                  <a:srgbClr val="CCCC00"/>
                </a:solidFill>
                <a:latin typeface="Tahoma" pitchFamily="34" charset="0"/>
                <a:cs typeface="Tahoma" pitchFamily="34" charset="0"/>
              </a:rPr>
              <a:t>o</a:t>
            </a:r>
          </a:p>
          <a:p>
            <a:pPr eaLnBrk="1" hangingPunct="1"/>
            <a:r>
              <a:rPr lang="en-US" b="1" dirty="0">
                <a:solidFill>
                  <a:srgbClr val="CCCC00"/>
                </a:solidFill>
                <a:latin typeface="Tahoma" pitchFamily="34" charset="0"/>
                <a:cs typeface="Tahoma" pitchFamily="34" charset="0"/>
              </a:rPr>
              <a:t>w</a:t>
            </a:r>
          </a:p>
          <a:p>
            <a:pPr eaLnBrk="1" hangingPunct="1"/>
            <a:r>
              <a:rPr lang="en-US" b="1" dirty="0">
                <a:solidFill>
                  <a:srgbClr val="CCCC00"/>
                </a:solidFill>
                <a:latin typeface="Tahoma" pitchFamily="34" charset="0"/>
                <a:cs typeface="Tahoma" pitchFamily="34" charset="0"/>
              </a:rPr>
              <a:t>l</a:t>
            </a:r>
          </a:p>
          <a:p>
            <a:pPr eaLnBrk="1" hangingPunct="1"/>
            <a:r>
              <a:rPr lang="en-US" b="1" dirty="0">
                <a:solidFill>
                  <a:srgbClr val="CCCC00"/>
                </a:solidFill>
                <a:latin typeface="Tahoma" pitchFamily="34" charset="0"/>
                <a:cs typeface="Tahoma" pitchFamily="34" charset="0"/>
              </a:rPr>
              <a:t>e</a:t>
            </a:r>
          </a:p>
          <a:p>
            <a:pPr eaLnBrk="1" hangingPunct="1"/>
            <a:r>
              <a:rPr lang="en-US" b="1" dirty="0">
                <a:solidFill>
                  <a:srgbClr val="CCCC00"/>
                </a:solidFill>
                <a:latin typeface="Tahoma" pitchFamily="34" charset="0"/>
                <a:cs typeface="Tahoma" pitchFamily="34" charset="0"/>
              </a:rPr>
              <a:t>d</a:t>
            </a:r>
          </a:p>
          <a:p>
            <a:pPr eaLnBrk="1" hangingPunct="1"/>
            <a:r>
              <a:rPr lang="en-US" b="1" dirty="0">
                <a:solidFill>
                  <a:srgbClr val="CCCC00"/>
                </a:solidFill>
                <a:latin typeface="Tahoma" pitchFamily="34" charset="0"/>
                <a:cs typeface="Tahoma" pitchFamily="34" charset="0"/>
              </a:rPr>
              <a:t>g</a:t>
            </a:r>
          </a:p>
          <a:p>
            <a:pPr eaLnBrk="1" hangingPunct="1"/>
            <a:r>
              <a:rPr lang="en-US" b="1" dirty="0">
                <a:solidFill>
                  <a:srgbClr val="CCCC00"/>
                </a:solidFill>
                <a:latin typeface="Tahoma" pitchFamily="34" charset="0"/>
                <a:cs typeface="Tahoma" pitchFamily="34" charset="0"/>
              </a:rPr>
              <a:t>e</a:t>
            </a:r>
          </a:p>
        </p:txBody>
      </p:sp>
      <p:sp>
        <p:nvSpPr>
          <p:cNvPr id="9" name="Rectangle 8"/>
          <p:cNvSpPr/>
          <p:nvPr/>
        </p:nvSpPr>
        <p:spPr>
          <a:xfrm>
            <a:off x="4500563" y="1125538"/>
            <a:ext cx="3600450" cy="914400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800" b="1" i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ประ</a:t>
            </a:r>
            <a:r>
              <a:rPr lang="th-TH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เมินค่า </a:t>
            </a:r>
            <a:r>
              <a:rPr 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Evaluate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0825" y="1412875"/>
            <a:ext cx="3443288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Thinking Skills</a:t>
            </a:r>
          </a:p>
        </p:txBody>
      </p:sp>
      <p:sp>
        <p:nvSpPr>
          <p:cNvPr id="12" name="Oval 11"/>
          <p:cNvSpPr/>
          <p:nvPr/>
        </p:nvSpPr>
        <p:spPr>
          <a:xfrm>
            <a:off x="2555875" y="188913"/>
            <a:ext cx="3529013" cy="914400"/>
          </a:xfrm>
          <a:prstGeom prst="ellipse">
            <a:avLst/>
          </a:pr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รู้-คิด</a:t>
            </a:r>
            <a:endParaRPr lang="en-US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3" name="Picture 12" descr="C:\Users\duke\Desktop\Animated gif\animated_computer_student_3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420938"/>
            <a:ext cx="196373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66223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2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0247" grpId="0"/>
      <p:bldP spid="9" grpId="0" animBg="1"/>
      <p:bldP spid="10" grpId="0"/>
      <p:bldP spid="1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24075" y="5157788"/>
            <a:ext cx="5976938" cy="914400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solidFill>
                  <a:prstClr val="black"/>
                </a:solidFill>
                <a:latin typeface="Comic Sans MS" pitchFamily="66" charset="0"/>
                <a:ea typeface="Tahoma" pitchFamily="34" charset="0"/>
                <a:cs typeface="Tahoma" pitchFamily="34" charset="0"/>
              </a:rPr>
              <a:t>ทำตาม </a:t>
            </a:r>
            <a:r>
              <a:rPr lang="en-US" sz="3200" b="1" dirty="0">
                <a:solidFill>
                  <a:prstClr val="black"/>
                </a:solidFill>
                <a:latin typeface="Comic Sans MS" pitchFamily="66" charset="0"/>
                <a:ea typeface="Tahoma" pitchFamily="34" charset="0"/>
                <a:cs typeface="Tahoma" pitchFamily="34" charset="0"/>
              </a:rPr>
              <a:t>Imitation</a:t>
            </a:r>
            <a:endParaRPr lang="en-US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68538" y="4292600"/>
            <a:ext cx="5832475" cy="914400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solidFill>
                  <a:prstClr val="black"/>
                </a:solidFill>
                <a:latin typeface="Comic Sans MS" pitchFamily="66" charset="0"/>
                <a:ea typeface="Tahoma" pitchFamily="34" charset="0"/>
                <a:cs typeface="Tahoma" pitchFamily="34" charset="0"/>
              </a:rPr>
              <a:t>ทำเอง </a:t>
            </a:r>
            <a:r>
              <a:rPr lang="en-US" sz="3600" b="1" dirty="0">
                <a:solidFill>
                  <a:prstClr val="black"/>
                </a:solidFill>
                <a:latin typeface="Comic Sans MS" pitchFamily="66" charset="0"/>
                <a:ea typeface="Tahoma" pitchFamily="34" charset="0"/>
                <a:cs typeface="Tahoma" pitchFamily="34" charset="0"/>
              </a:rPr>
              <a:t>Manipulation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555875" y="3357563"/>
            <a:ext cx="5545138" cy="914400"/>
          </a:xfrm>
          <a:prstGeom prst="rect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ahoma" pitchFamily="34" charset="0"/>
                <a:cs typeface="Tahoma" pitchFamily="34" charset="0"/>
              </a:rPr>
              <a:t>ทำคล่อง  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ahoma" pitchFamily="34" charset="0"/>
                <a:cs typeface="Tahoma" pitchFamily="34" charset="0"/>
              </a:rPr>
              <a:t>Precision</a:t>
            </a:r>
            <a:endParaRPr lang="en-US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16238" y="2492375"/>
            <a:ext cx="5184775" cy="914400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ทำสร้างสรรค์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ngsana New" pitchFamily="18" charset="-34"/>
              </a:rPr>
              <a:t>Articulation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276600" y="1557338"/>
            <a:ext cx="4824413" cy="914400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ngsana New" pitchFamily="18" charset="-34"/>
              </a:rPr>
              <a:t>Naturalization</a:t>
            </a:r>
          </a:p>
        </p:txBody>
      </p:sp>
      <p:sp>
        <p:nvSpPr>
          <p:cNvPr id="9223" name="TextBox 10"/>
          <p:cNvSpPr txBox="1">
            <a:spLocks noChangeArrowheads="1"/>
          </p:cNvSpPr>
          <p:nvPr/>
        </p:nvSpPr>
        <p:spPr bwMode="auto">
          <a:xfrm>
            <a:off x="8286776" y="714356"/>
            <a:ext cx="503237" cy="569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sz="4400" b="1" dirty="0">
                <a:solidFill>
                  <a:srgbClr val="FFFFFF"/>
                </a:solidFill>
                <a:latin typeface="Comic Sans MS" pitchFamily="66" charset="0"/>
              </a:rPr>
              <a:t>P</a:t>
            </a:r>
          </a:p>
          <a:p>
            <a:pPr eaLnBrk="1" hangingPunct="1"/>
            <a:r>
              <a:rPr lang="en-US" sz="3200" b="1" dirty="0">
                <a:solidFill>
                  <a:srgbClr val="FFFFFF"/>
                </a:solidFill>
                <a:latin typeface="Comic Sans MS" pitchFamily="66" charset="0"/>
              </a:rPr>
              <a:t>e</a:t>
            </a:r>
          </a:p>
          <a:p>
            <a:pPr eaLnBrk="1" hangingPunct="1"/>
            <a:r>
              <a:rPr lang="en-US" sz="3200" b="1" dirty="0">
                <a:solidFill>
                  <a:srgbClr val="FFFFFF"/>
                </a:solidFill>
                <a:latin typeface="Comic Sans MS" pitchFamily="66" charset="0"/>
              </a:rPr>
              <a:t>r</a:t>
            </a:r>
          </a:p>
          <a:p>
            <a:pPr eaLnBrk="1" hangingPunct="1"/>
            <a:r>
              <a:rPr lang="en-US" sz="3200" b="1" dirty="0">
                <a:solidFill>
                  <a:srgbClr val="FFFFFF"/>
                </a:solidFill>
                <a:latin typeface="Comic Sans MS" pitchFamily="66" charset="0"/>
              </a:rPr>
              <a:t>f</a:t>
            </a:r>
          </a:p>
          <a:p>
            <a:pPr eaLnBrk="1" hangingPunct="1"/>
            <a:r>
              <a:rPr lang="en-US" sz="3200" b="1" dirty="0">
                <a:solidFill>
                  <a:srgbClr val="FFFFFF"/>
                </a:solidFill>
                <a:latin typeface="Comic Sans MS" pitchFamily="66" charset="0"/>
              </a:rPr>
              <a:t>o</a:t>
            </a:r>
          </a:p>
          <a:p>
            <a:pPr eaLnBrk="1" hangingPunct="1"/>
            <a:r>
              <a:rPr lang="en-US" sz="3200" b="1" dirty="0">
                <a:solidFill>
                  <a:srgbClr val="FFFFFF"/>
                </a:solidFill>
                <a:latin typeface="Comic Sans MS" pitchFamily="66" charset="0"/>
              </a:rPr>
              <a:t>r</a:t>
            </a:r>
          </a:p>
          <a:p>
            <a:pPr eaLnBrk="1" hangingPunct="1"/>
            <a:r>
              <a:rPr lang="en-US" sz="3200" b="1" dirty="0">
                <a:solidFill>
                  <a:srgbClr val="FFFFFF"/>
                </a:solidFill>
                <a:latin typeface="Comic Sans MS" pitchFamily="66" charset="0"/>
              </a:rPr>
              <a:t>m</a:t>
            </a:r>
          </a:p>
          <a:p>
            <a:pPr eaLnBrk="1" hangingPunct="1"/>
            <a:r>
              <a:rPr lang="en-US" sz="3200" b="1" dirty="0">
                <a:solidFill>
                  <a:srgbClr val="FFFFFF"/>
                </a:solidFill>
                <a:latin typeface="Comic Sans MS" pitchFamily="66" charset="0"/>
              </a:rPr>
              <a:t>a</a:t>
            </a:r>
          </a:p>
          <a:p>
            <a:pPr eaLnBrk="1" hangingPunct="1"/>
            <a:r>
              <a:rPr lang="en-US" sz="3200" b="1" dirty="0">
                <a:solidFill>
                  <a:srgbClr val="FFFFFF"/>
                </a:solidFill>
                <a:latin typeface="Comic Sans MS" pitchFamily="66" charset="0"/>
              </a:rPr>
              <a:t>n</a:t>
            </a:r>
          </a:p>
          <a:p>
            <a:pPr eaLnBrk="1" hangingPunct="1"/>
            <a:r>
              <a:rPr lang="en-US" sz="3200" b="1" dirty="0">
                <a:solidFill>
                  <a:srgbClr val="FFFFFF"/>
                </a:solidFill>
                <a:latin typeface="Comic Sans MS" pitchFamily="66" charset="0"/>
              </a:rPr>
              <a:t>c</a:t>
            </a:r>
          </a:p>
          <a:p>
            <a:pPr eaLnBrk="1" hangingPunct="1"/>
            <a:r>
              <a:rPr lang="en-US" sz="3200" b="1" dirty="0">
                <a:solidFill>
                  <a:srgbClr val="FFFFFF"/>
                </a:solidFill>
                <a:latin typeface="Comic Sans MS" pitchFamily="66" charset="0"/>
              </a:rPr>
              <a:t>e</a:t>
            </a:r>
          </a:p>
        </p:txBody>
      </p:sp>
      <p:sp>
        <p:nvSpPr>
          <p:cNvPr id="12" name="Oval 11"/>
          <p:cNvSpPr/>
          <p:nvPr/>
        </p:nvSpPr>
        <p:spPr>
          <a:xfrm>
            <a:off x="3059113" y="260350"/>
            <a:ext cx="3529012" cy="914400"/>
          </a:xfrm>
          <a:prstGeom prst="ellipse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รู้ทำ</a:t>
            </a:r>
            <a:endParaRPr 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68313" y="4437063"/>
            <a:ext cx="1511300" cy="166211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ฝึก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หัด</a:t>
            </a:r>
            <a:endParaRPr 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39750" y="2781300"/>
            <a:ext cx="1584325" cy="1778000"/>
          </a:xfrm>
          <a:prstGeom prst="ellipse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ฝึก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ปรือ</a:t>
            </a:r>
            <a:endParaRPr lang="en-US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84213" y="1125538"/>
            <a:ext cx="1584325" cy="1778000"/>
          </a:xfrm>
          <a:prstGeom prst="ellipse">
            <a:avLst/>
          </a:prstGeom>
          <a:solidFill>
            <a:srgbClr val="00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ฝึก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ฝน</a:t>
            </a:r>
            <a:endParaRPr lang="en-US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7634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9223" grpId="0"/>
      <p:bldP spid="12" grpId="0" animBg="1"/>
      <p:bldP spid="13" grpId="0" animBg="1"/>
      <p:bldP spid="14" grpId="0" animBg="1"/>
      <p:bldP spid="1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3850" y="5300682"/>
            <a:ext cx="7777163" cy="914400"/>
          </a:xfrm>
          <a:prstGeom prst="rect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solidFill>
                  <a:prstClr val="black"/>
                </a:solidFill>
                <a:latin typeface="Comic Sans MS" pitchFamily="66" charset="0"/>
                <a:ea typeface="Tahoma" pitchFamily="34" charset="0"/>
                <a:cs typeface="Tahoma" pitchFamily="34" charset="0"/>
              </a:rPr>
              <a:t>รับ </a:t>
            </a:r>
            <a:r>
              <a:rPr lang="en-US" sz="3200" b="1" dirty="0" smtClean="0">
                <a:solidFill>
                  <a:prstClr val="black"/>
                </a:solidFill>
                <a:latin typeface="Comic Sans MS" pitchFamily="66" charset="0"/>
                <a:ea typeface="Tahoma" pitchFamily="34" charset="0"/>
                <a:cs typeface="Tahoma" pitchFamily="34" charset="0"/>
              </a:rPr>
              <a:t>Receiving</a:t>
            </a:r>
            <a:endParaRPr lang="en-US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00113" y="4371988"/>
            <a:ext cx="7200900" cy="914400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solidFill>
                  <a:prstClr val="black"/>
                </a:solidFill>
                <a:latin typeface="Comic Sans MS" pitchFamily="66" charset="0"/>
                <a:ea typeface="Tahoma" pitchFamily="34" charset="0"/>
                <a:cs typeface="Tahoma" pitchFamily="34" charset="0"/>
              </a:rPr>
              <a:t>ตอบสนอง </a:t>
            </a:r>
            <a:r>
              <a:rPr lang="en-US" sz="3600" b="1" dirty="0">
                <a:solidFill>
                  <a:prstClr val="black"/>
                </a:solidFill>
                <a:latin typeface="Comic Sans MS" pitchFamily="66" charset="0"/>
                <a:ea typeface="Tahoma" pitchFamily="34" charset="0"/>
                <a:cs typeface="Tahoma" pitchFamily="34" charset="0"/>
              </a:rPr>
              <a:t>Responding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1476375" y="3443294"/>
            <a:ext cx="6624638" cy="914400"/>
          </a:xfrm>
          <a:prstGeom prst="rect">
            <a:avLst/>
          </a:prstGeom>
          <a:solidFill>
            <a:srgbClr val="CC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ahoma" pitchFamily="34" charset="0"/>
                <a:cs typeface="Tahoma" pitchFamily="34" charset="0"/>
              </a:rPr>
              <a:t>เห็นคุณค่า  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ahoma" pitchFamily="34" charset="0"/>
                <a:cs typeface="Tahoma" pitchFamily="34" charset="0"/>
              </a:rPr>
              <a:t>Valuing</a:t>
            </a:r>
            <a:endParaRPr lang="en-US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24075" y="2514600"/>
            <a:ext cx="5976938" cy="914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มีระบบค่านิยม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ngsana New" pitchFamily="18" charset="-34"/>
              </a:rPr>
              <a:t> Organization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2528912" y="1443030"/>
            <a:ext cx="5543550" cy="1057276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มี</a:t>
            </a:r>
            <a:r>
              <a:rPr lang="th-TH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คุณลักษณะ</a:t>
            </a:r>
            <a:r>
              <a:rPr lang="en-US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ngsana New" pitchFamily="18" charset="-34"/>
              </a:rPr>
              <a:t>Characterization</a:t>
            </a:r>
          </a:p>
        </p:txBody>
      </p:sp>
      <p:sp>
        <p:nvSpPr>
          <p:cNvPr id="9223" name="TextBox 10"/>
          <p:cNvSpPr txBox="1">
            <a:spLocks noChangeArrowheads="1"/>
          </p:cNvSpPr>
          <p:nvPr/>
        </p:nvSpPr>
        <p:spPr bwMode="auto">
          <a:xfrm>
            <a:off x="8243888" y="333375"/>
            <a:ext cx="635000" cy="624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sz="4800" b="1">
                <a:solidFill>
                  <a:srgbClr val="FFFFFF"/>
                </a:solidFill>
                <a:latin typeface="Comic Sans MS" pitchFamily="66" charset="0"/>
              </a:rPr>
              <a:t>A</a:t>
            </a:r>
          </a:p>
          <a:p>
            <a:pPr eaLnBrk="1" hangingPunct="1"/>
            <a:r>
              <a:rPr lang="en-US" sz="4400" b="1">
                <a:solidFill>
                  <a:srgbClr val="FFFFFF"/>
                </a:solidFill>
                <a:latin typeface="Comic Sans MS" pitchFamily="66" charset="0"/>
              </a:rPr>
              <a:t>f</a:t>
            </a:r>
          </a:p>
          <a:p>
            <a:pPr eaLnBrk="1" hangingPunct="1"/>
            <a:r>
              <a:rPr lang="en-US" sz="4400" b="1">
                <a:solidFill>
                  <a:srgbClr val="FFFFFF"/>
                </a:solidFill>
                <a:latin typeface="Comic Sans MS" pitchFamily="66" charset="0"/>
              </a:rPr>
              <a:t>f</a:t>
            </a:r>
          </a:p>
          <a:p>
            <a:pPr eaLnBrk="1" hangingPunct="1"/>
            <a:r>
              <a:rPr lang="en-US" sz="4400" b="1">
                <a:solidFill>
                  <a:srgbClr val="FFFFFF"/>
                </a:solidFill>
                <a:latin typeface="Comic Sans MS" pitchFamily="66" charset="0"/>
              </a:rPr>
              <a:t>e</a:t>
            </a:r>
          </a:p>
          <a:p>
            <a:pPr eaLnBrk="1" hangingPunct="1"/>
            <a:r>
              <a:rPr lang="en-US" sz="4400" b="1">
                <a:solidFill>
                  <a:srgbClr val="FFFFFF"/>
                </a:solidFill>
                <a:latin typeface="Comic Sans MS" pitchFamily="66" charset="0"/>
              </a:rPr>
              <a:t>c</a:t>
            </a:r>
          </a:p>
          <a:p>
            <a:pPr eaLnBrk="1" hangingPunct="1"/>
            <a:r>
              <a:rPr lang="en-US" sz="4400" b="1">
                <a:solidFill>
                  <a:srgbClr val="FFFFFF"/>
                </a:solidFill>
                <a:latin typeface="Comic Sans MS" pitchFamily="66" charset="0"/>
              </a:rPr>
              <a:t>t</a:t>
            </a:r>
          </a:p>
          <a:p>
            <a:pPr eaLnBrk="1" hangingPunct="1"/>
            <a:r>
              <a:rPr lang="en-US" sz="4400" b="1">
                <a:solidFill>
                  <a:srgbClr val="FFFFFF"/>
                </a:solidFill>
                <a:latin typeface="Comic Sans MS" pitchFamily="66" charset="0"/>
              </a:rPr>
              <a:t>i</a:t>
            </a:r>
          </a:p>
          <a:p>
            <a:pPr eaLnBrk="1" hangingPunct="1"/>
            <a:r>
              <a:rPr lang="en-US" sz="4400" b="1">
                <a:solidFill>
                  <a:srgbClr val="FFFFFF"/>
                </a:solidFill>
                <a:latin typeface="Comic Sans MS" pitchFamily="66" charset="0"/>
              </a:rPr>
              <a:t>v</a:t>
            </a:r>
          </a:p>
          <a:p>
            <a:pPr eaLnBrk="1" hangingPunct="1"/>
            <a:r>
              <a:rPr lang="en-US" sz="4400" b="1">
                <a:solidFill>
                  <a:srgbClr val="FFFFFF"/>
                </a:solidFill>
                <a:latin typeface="Comic Sans MS" pitchFamily="66" charset="0"/>
              </a:rPr>
              <a:t>e</a:t>
            </a:r>
          </a:p>
        </p:txBody>
      </p:sp>
      <p:sp>
        <p:nvSpPr>
          <p:cNvPr id="12" name="Oval 11"/>
          <p:cNvSpPr/>
          <p:nvPr/>
        </p:nvSpPr>
        <p:spPr>
          <a:xfrm>
            <a:off x="3686194" y="260350"/>
            <a:ext cx="3529012" cy="9144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รู้สึก</a:t>
            </a:r>
            <a:endParaRPr lang="en-US" sz="4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6" name="Picture 4" descr="C:\Users\duke\Desktop\Animated gif\AnimatedSmileyWithDaisy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1909762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168109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6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9223" grpId="0"/>
      <p:bldP spid="1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763713" y="0"/>
            <a:ext cx="6480175" cy="6669088"/>
          </a:xfrm>
          <a:prstGeom prst="ellipse">
            <a:avLst/>
          </a:pr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2800">
              <a:solidFill>
                <a:prstClr val="white"/>
              </a:solidFill>
            </a:endParaRPr>
          </a:p>
        </p:txBody>
      </p:sp>
      <p:sp>
        <p:nvSpPr>
          <p:cNvPr id="67587" name="TextBox 7"/>
          <p:cNvSpPr txBox="1">
            <a:spLocks noChangeArrowheads="1"/>
          </p:cNvSpPr>
          <p:nvPr/>
        </p:nvSpPr>
        <p:spPr bwMode="auto">
          <a:xfrm>
            <a:off x="7235825" y="6381750"/>
            <a:ext cx="15303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sz="1200">
                <a:solidFill>
                  <a:srgbClr val="00FFFF"/>
                </a:solidFill>
                <a:latin typeface="Brush Script MT" pitchFamily="66" charset="0"/>
                <a:cs typeface="Cordia New" pitchFamily="34" charset="-34"/>
              </a:rPr>
              <a:t>dukerangson@hotmail.com</a:t>
            </a:r>
            <a:endParaRPr lang="th-TH" sz="1200">
              <a:solidFill>
                <a:srgbClr val="00FFFF"/>
              </a:solidFill>
              <a:latin typeface="Brush Script MT" pitchFamily="66" charset="0"/>
              <a:cs typeface="Cordia New" pitchFamily="34" charset="-34"/>
            </a:endParaRPr>
          </a:p>
        </p:txBody>
      </p:sp>
      <p:sp>
        <p:nvSpPr>
          <p:cNvPr id="6156" name="TextBox 12"/>
          <p:cNvSpPr txBox="1">
            <a:spLocks noChangeArrowheads="1"/>
          </p:cNvSpPr>
          <p:nvPr/>
        </p:nvSpPr>
        <p:spPr bwMode="auto">
          <a:xfrm>
            <a:off x="4716463" y="188913"/>
            <a:ext cx="658812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sz="5400" b="1">
                <a:solidFill>
                  <a:srgbClr val="66FFFF"/>
                </a:solidFill>
                <a:latin typeface="Tahoma" pitchFamily="34" charset="0"/>
                <a:cs typeface="Tahoma" pitchFamily="34" charset="0"/>
              </a:rPr>
              <a:t>A</a:t>
            </a:r>
            <a:endParaRPr lang="th-TH" sz="5400" b="1">
              <a:solidFill>
                <a:srgbClr val="66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067175" y="981075"/>
            <a:ext cx="20812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sz="3200" b="1">
                <a:solidFill>
                  <a:srgbClr val="00B0F0"/>
                </a:solidFill>
                <a:latin typeface="Comic Sans MS" pitchFamily="66" charset="0"/>
                <a:cs typeface="Tahoma" pitchFamily="34" charset="0"/>
              </a:rPr>
              <a:t>Affective</a:t>
            </a:r>
          </a:p>
        </p:txBody>
      </p:sp>
      <p:pic>
        <p:nvPicPr>
          <p:cNvPr id="16" name="Picture 14" descr="C:\Users\duke\Desktop\Animated gif\animated_student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868863"/>
            <a:ext cx="1439863" cy="167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492500" y="1916113"/>
            <a:ext cx="33258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sz="36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สนใจ </a:t>
            </a:r>
            <a:r>
              <a:rPr lang="en-US" sz="36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Interest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203575" y="2852738"/>
            <a:ext cx="38766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sz="36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th-TH" sz="36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เจตคติ </a:t>
            </a:r>
            <a:r>
              <a:rPr lang="en-US" sz="36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Attitude 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268538" y="3716338"/>
            <a:ext cx="564673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sz="32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ซาบซึ้ง ศรัทธา </a:t>
            </a:r>
            <a:r>
              <a:rPr lang="en-US" sz="32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Appreciation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276600" y="4724400"/>
            <a:ext cx="33718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sz="32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เห็นคุณค่า </a:t>
            </a:r>
            <a:r>
              <a:rPr lang="en-US" sz="32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Value</a:t>
            </a:r>
          </a:p>
        </p:txBody>
      </p:sp>
    </p:spTree>
    <p:extLst>
      <p:ext uri="{BB962C8B-B14F-4D97-AF65-F5344CB8AC3E}">
        <p14:creationId xmlns:p14="http://schemas.microsoft.com/office/powerpoint/2010/main" val="30311169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156" grpId="0"/>
      <p:bldP spid="15" grpId="0"/>
      <p:bldP spid="17" grpId="0"/>
      <p:bldP spid="18" grpId="0"/>
      <p:bldP spid="19" grpId="0"/>
      <p:bldP spid="20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33400" y="2590800"/>
            <a:ext cx="4151313" cy="403225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2800">
              <a:solidFill>
                <a:prstClr val="white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4286250" y="2071688"/>
            <a:ext cx="2786063" cy="264318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2800">
              <a:solidFill>
                <a:prstClr val="white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4211638" y="2420938"/>
            <a:ext cx="4248150" cy="4032250"/>
          </a:xfrm>
          <a:prstGeom prst="ellipse">
            <a:avLst/>
          </a:pr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2800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09800" y="228600"/>
            <a:ext cx="4176713" cy="4121150"/>
          </a:xfrm>
          <a:prstGeom prst="ellipse">
            <a:avLst/>
          </a:prstGeom>
          <a:noFill/>
          <a:ln w="28575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280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276600" y="1484313"/>
            <a:ext cx="309562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sz="5400" b="1" i="1">
                <a:solidFill>
                  <a:srgbClr val="FF99FF"/>
                </a:solidFill>
                <a:latin typeface="EucrosiaUPC" pitchFamily="18" charset="-34"/>
                <a:cs typeface="EucrosiaUPC" pitchFamily="18" charset="-34"/>
              </a:rPr>
              <a:t>Learn to know</a:t>
            </a:r>
          </a:p>
          <a:p>
            <a:pPr eaLnBrk="1" hangingPunct="1"/>
            <a:r>
              <a:rPr lang="en-US" sz="5400" b="1">
                <a:solidFill>
                  <a:srgbClr val="FF99FF"/>
                </a:solidFill>
                <a:latin typeface="EucrosiaUPC" pitchFamily="18" charset="-34"/>
                <a:cs typeface="EucrosiaUPC" pitchFamily="18" charset="-34"/>
              </a:rPr>
              <a:t>   Knowledge</a:t>
            </a:r>
            <a:endParaRPr lang="th-TH" sz="5400" b="1">
              <a:solidFill>
                <a:srgbClr val="FF99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476375" y="4941888"/>
            <a:ext cx="29591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th-TH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   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Performance </a:t>
            </a:r>
          </a:p>
          <a:p>
            <a:pPr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   </a:t>
            </a:r>
            <a:endParaRPr lang="th-TH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181600" y="3733800"/>
            <a:ext cx="2868613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endParaRPr lang="en-US" sz="2400" b="1">
              <a:solidFill>
                <a:srgbClr val="66FFFF"/>
              </a:solidFill>
              <a:latin typeface="Comic Sans MS" pitchFamily="66" charset="0"/>
              <a:cs typeface="EucrosiaUPC" pitchFamily="18" charset="-34"/>
            </a:endParaRPr>
          </a:p>
          <a:p>
            <a:pPr eaLnBrk="1" hangingPunct="1"/>
            <a:r>
              <a:rPr lang="en-US" sz="3600" b="1" i="1">
                <a:solidFill>
                  <a:srgbClr val="66FFFF"/>
                </a:solidFill>
                <a:latin typeface="Comic Sans MS" pitchFamily="66" charset="0"/>
                <a:cs typeface="EucrosiaUPC" pitchFamily="18" charset="-34"/>
              </a:rPr>
              <a:t>Learn to be</a:t>
            </a:r>
          </a:p>
          <a:p>
            <a:pPr eaLnBrk="1" hangingPunct="1"/>
            <a:r>
              <a:rPr lang="en-US" sz="2400" b="1">
                <a:solidFill>
                  <a:srgbClr val="66FFFF"/>
                </a:solidFill>
                <a:latin typeface="Comic Sans MS" pitchFamily="66" charset="0"/>
                <a:cs typeface="EucrosiaUPC" pitchFamily="18" charset="-34"/>
              </a:rPr>
              <a:t>       &amp;</a:t>
            </a:r>
          </a:p>
          <a:p>
            <a:pPr eaLnBrk="1" hangingPunct="1"/>
            <a:r>
              <a:rPr lang="en-US" sz="2400" b="1">
                <a:solidFill>
                  <a:srgbClr val="66FFFF"/>
                </a:solidFill>
                <a:latin typeface="Comic Sans MS" pitchFamily="66" charset="0"/>
                <a:cs typeface="EucrosiaUPC" pitchFamily="18" charset="-34"/>
              </a:rPr>
              <a:t> </a:t>
            </a:r>
            <a:r>
              <a:rPr lang="en-US" sz="3200" b="1" i="1">
                <a:solidFill>
                  <a:srgbClr val="66FFFF"/>
                </a:solidFill>
                <a:latin typeface="Comic Sans MS" pitchFamily="66" charset="0"/>
                <a:cs typeface="EucrosiaUPC" pitchFamily="18" charset="-34"/>
              </a:rPr>
              <a:t>live together</a:t>
            </a:r>
            <a:endParaRPr lang="en-US" sz="2400" b="1" i="1">
              <a:solidFill>
                <a:srgbClr val="66FFFF"/>
              </a:solidFill>
              <a:latin typeface="Comic Sans MS" pitchFamily="66" charset="0"/>
              <a:cs typeface="EucrosiaUPC" pitchFamily="18" charset="-34"/>
            </a:endParaRPr>
          </a:p>
          <a:p>
            <a:pPr eaLnBrk="1" hangingPunct="1"/>
            <a:r>
              <a:rPr lang="en-US" sz="3200" b="1">
                <a:solidFill>
                  <a:srgbClr val="66FFFF"/>
                </a:solidFill>
                <a:latin typeface="Comic Sans MS" pitchFamily="66" charset="0"/>
                <a:cs typeface="EucrosiaUPC" pitchFamily="18" charset="-34"/>
              </a:rPr>
              <a:t> Affective</a:t>
            </a:r>
            <a:endParaRPr lang="th-TH" sz="3200" b="1">
              <a:solidFill>
                <a:srgbClr val="66FFFF"/>
              </a:solidFill>
              <a:latin typeface="Comic Sans MS" pitchFamily="66" charset="0"/>
              <a:cs typeface="EucrosiaUPC" pitchFamily="18" charset="-34"/>
            </a:endParaRPr>
          </a:p>
        </p:txBody>
      </p:sp>
      <p:sp>
        <p:nvSpPr>
          <p:cNvPr id="6154" name="TextBox 10"/>
          <p:cNvSpPr txBox="1">
            <a:spLocks noChangeArrowheads="1"/>
          </p:cNvSpPr>
          <p:nvPr/>
        </p:nvSpPr>
        <p:spPr bwMode="auto">
          <a:xfrm>
            <a:off x="4284663" y="549275"/>
            <a:ext cx="7207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sz="6000" b="1">
                <a:solidFill>
                  <a:srgbClr val="FF99FF"/>
                </a:solidFill>
                <a:latin typeface="Tahoma" pitchFamily="34" charset="0"/>
                <a:cs typeface="Tahoma" pitchFamily="34" charset="0"/>
              </a:rPr>
              <a:t>K</a:t>
            </a:r>
          </a:p>
        </p:txBody>
      </p:sp>
      <p:sp>
        <p:nvSpPr>
          <p:cNvPr id="6155" name="TextBox 11"/>
          <p:cNvSpPr txBox="1">
            <a:spLocks noChangeArrowheads="1"/>
          </p:cNvSpPr>
          <p:nvPr/>
        </p:nvSpPr>
        <p:spPr bwMode="auto">
          <a:xfrm>
            <a:off x="1219200" y="3213100"/>
            <a:ext cx="6397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sz="5400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P</a:t>
            </a:r>
            <a:endParaRPr lang="th-TH" sz="5400" b="1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156" name="TextBox 12"/>
          <p:cNvSpPr txBox="1">
            <a:spLocks noChangeArrowheads="1"/>
          </p:cNvSpPr>
          <p:nvPr/>
        </p:nvSpPr>
        <p:spPr bwMode="auto">
          <a:xfrm>
            <a:off x="7089775" y="3124200"/>
            <a:ext cx="6064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sz="4800" b="1">
                <a:solidFill>
                  <a:srgbClr val="66FFFF"/>
                </a:solidFill>
                <a:latin typeface="Tahoma" pitchFamily="34" charset="0"/>
                <a:cs typeface="Tahoma" pitchFamily="34" charset="0"/>
              </a:rPr>
              <a:t>A</a:t>
            </a:r>
            <a:endParaRPr lang="th-TH" sz="4800" b="1">
              <a:solidFill>
                <a:srgbClr val="66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2541" name="TextBox 12"/>
          <p:cNvSpPr txBox="1">
            <a:spLocks noChangeArrowheads="1"/>
          </p:cNvSpPr>
          <p:nvPr/>
        </p:nvSpPr>
        <p:spPr bwMode="auto">
          <a:xfrm>
            <a:off x="1116013" y="4292600"/>
            <a:ext cx="26971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sz="3600" b="1" i="1">
                <a:solidFill>
                  <a:srgbClr val="FFFF00"/>
                </a:solidFill>
              </a:rPr>
              <a:t>Learn to do</a:t>
            </a:r>
          </a:p>
        </p:txBody>
      </p:sp>
      <p:sp>
        <p:nvSpPr>
          <p:cNvPr id="71694" name="TextBox 13"/>
          <p:cNvSpPr txBox="1">
            <a:spLocks noChangeArrowheads="1"/>
          </p:cNvSpPr>
          <p:nvPr/>
        </p:nvSpPr>
        <p:spPr bwMode="auto">
          <a:xfrm>
            <a:off x="6386513" y="164049"/>
            <a:ext cx="262123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Students </a:t>
            </a:r>
            <a:endParaRPr lang="en-US" sz="40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>
              <a:defRPr/>
            </a:pP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Quality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0335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2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716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 build="allAtOnce"/>
      <p:bldP spid="8" grpId="0"/>
      <p:bldP spid="6154" grpId="0"/>
      <p:bldP spid="6155" grpId="0"/>
      <p:bldP spid="6156" grpId="0"/>
      <p:bldP spid="7169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ลุ่ม 3"/>
          <p:cNvGrpSpPr/>
          <p:nvPr/>
        </p:nvGrpSpPr>
        <p:grpSpPr>
          <a:xfrm>
            <a:off x="432825" y="223619"/>
            <a:ext cx="8496177" cy="6703057"/>
            <a:chOff x="188118" y="772796"/>
            <a:chExt cx="8767761" cy="5100943"/>
          </a:xfrm>
        </p:grpSpPr>
        <p:sp>
          <p:nvSpPr>
            <p:cNvPr id="5" name="Freeform 5"/>
            <p:cNvSpPr>
              <a:spLocks/>
            </p:cNvSpPr>
            <p:nvPr/>
          </p:nvSpPr>
          <p:spPr bwMode="gray">
            <a:xfrm>
              <a:off x="3688654" y="1692347"/>
              <a:ext cx="4657637" cy="649342"/>
            </a:xfrm>
            <a:custGeom>
              <a:avLst/>
              <a:gdLst>
                <a:gd name="T0" fmla="*/ 2147483647 w 1786"/>
                <a:gd name="T1" fmla="*/ 2147483647 h 284"/>
                <a:gd name="T2" fmla="*/ 0 w 1786"/>
                <a:gd name="T3" fmla="*/ 2147483647 h 284"/>
                <a:gd name="T4" fmla="*/ 2147483647 w 1786"/>
                <a:gd name="T5" fmla="*/ 0 h 284"/>
                <a:gd name="T6" fmla="*/ 2147483647 w 1786"/>
                <a:gd name="T7" fmla="*/ 0 h 284"/>
                <a:gd name="T8" fmla="*/ 2147483647 w 1786"/>
                <a:gd name="T9" fmla="*/ 2147483647 h 2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86"/>
                <a:gd name="T16" fmla="*/ 0 h 284"/>
                <a:gd name="T17" fmla="*/ 1786 w 1786"/>
                <a:gd name="T18" fmla="*/ 284 h 2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86" h="284">
                  <a:moveTo>
                    <a:pt x="1478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1786" y="0"/>
                  </a:lnTo>
                  <a:lnTo>
                    <a:pt x="1478" y="284"/>
                  </a:lnTo>
                  <a:close/>
                </a:path>
              </a:pathLst>
            </a:custGeom>
            <a:solidFill>
              <a:srgbClr val="00CC99"/>
            </a:solidFill>
            <a:ln w="0">
              <a:noFill/>
              <a:round/>
              <a:headEnd/>
              <a:tailEnd/>
            </a:ln>
          </p:spPr>
          <p:txBody>
            <a:bodyPr/>
            <a:lstStyle>
              <a:defPPr>
                <a:defRPr lang="th-TH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9pPr>
            </a:lstStyle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gray">
            <a:xfrm>
              <a:off x="2707597" y="2684619"/>
              <a:ext cx="4876708" cy="665268"/>
            </a:xfrm>
            <a:custGeom>
              <a:avLst/>
              <a:gdLst>
                <a:gd name="T0" fmla="*/ 2147483647 w 1920"/>
                <a:gd name="T1" fmla="*/ 2147483647 h 284"/>
                <a:gd name="T2" fmla="*/ 0 w 1920"/>
                <a:gd name="T3" fmla="*/ 2147483647 h 284"/>
                <a:gd name="T4" fmla="*/ 2147483647 w 1920"/>
                <a:gd name="T5" fmla="*/ 0 h 284"/>
                <a:gd name="T6" fmla="*/ 2147483647 w 1920"/>
                <a:gd name="T7" fmla="*/ 0 h 284"/>
                <a:gd name="T8" fmla="*/ 2147483647 w 1920"/>
                <a:gd name="T9" fmla="*/ 2147483647 h 2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0"/>
                <a:gd name="T16" fmla="*/ 0 h 284"/>
                <a:gd name="T17" fmla="*/ 1920 w 1920"/>
                <a:gd name="T18" fmla="*/ 284 h 2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0" h="284">
                  <a:moveTo>
                    <a:pt x="1612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1920" y="0"/>
                  </a:lnTo>
                  <a:lnTo>
                    <a:pt x="1612" y="284"/>
                  </a:lnTo>
                  <a:close/>
                </a:path>
              </a:pathLst>
            </a:custGeom>
            <a:solidFill>
              <a:srgbClr val="A77BFF"/>
            </a:solidFill>
            <a:ln w="0">
              <a:noFill/>
              <a:round/>
              <a:headEnd/>
              <a:tailEnd/>
            </a:ln>
          </p:spPr>
          <p:txBody>
            <a:bodyPr/>
            <a:lstStyle>
              <a:defPPr>
                <a:defRPr lang="th-TH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9pPr>
            </a:lstStyle>
            <a:p>
              <a:endParaRPr lang="en-US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gray">
            <a:xfrm>
              <a:off x="808983" y="4704089"/>
              <a:ext cx="5251351" cy="590178"/>
            </a:xfrm>
            <a:custGeom>
              <a:avLst/>
              <a:gdLst>
                <a:gd name="T0" fmla="*/ 2147483647 w 2180"/>
                <a:gd name="T1" fmla="*/ 2147483647 h 284"/>
                <a:gd name="T2" fmla="*/ 0 w 2180"/>
                <a:gd name="T3" fmla="*/ 2147483647 h 284"/>
                <a:gd name="T4" fmla="*/ 2147483647 w 2180"/>
                <a:gd name="T5" fmla="*/ 0 h 284"/>
                <a:gd name="T6" fmla="*/ 2147483647 w 2180"/>
                <a:gd name="T7" fmla="*/ 0 h 284"/>
                <a:gd name="T8" fmla="*/ 2147483647 w 2180"/>
                <a:gd name="T9" fmla="*/ 2147483647 h 2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80"/>
                <a:gd name="T16" fmla="*/ 0 h 284"/>
                <a:gd name="T17" fmla="*/ 2180 w 2180"/>
                <a:gd name="T18" fmla="*/ 284 h 2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80" h="284">
                  <a:moveTo>
                    <a:pt x="1872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2180" y="0"/>
                  </a:lnTo>
                  <a:lnTo>
                    <a:pt x="1872" y="284"/>
                  </a:lnTo>
                  <a:close/>
                </a:path>
              </a:pathLst>
            </a:custGeom>
            <a:solidFill>
              <a:srgbClr val="F2E160"/>
            </a:solidFill>
            <a:ln w="0">
              <a:noFill/>
              <a:round/>
              <a:headEnd/>
              <a:tailEnd/>
            </a:ln>
          </p:spPr>
          <p:txBody>
            <a:bodyPr/>
            <a:lstStyle>
              <a:defPPr>
                <a:defRPr lang="th-TH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9pPr>
            </a:lstStyle>
            <a:p>
              <a:endParaRPr lang="en-US"/>
            </a:p>
          </p:txBody>
        </p:sp>
        <p:sp>
          <p:nvSpPr>
            <p:cNvPr id="8" name="Freeform 20"/>
            <p:cNvSpPr>
              <a:spLocks/>
            </p:cNvSpPr>
            <p:nvPr/>
          </p:nvSpPr>
          <p:spPr bwMode="gray">
            <a:xfrm rot="275123">
              <a:off x="632775" y="1276388"/>
              <a:ext cx="2131972" cy="3216547"/>
            </a:xfrm>
            <a:custGeom>
              <a:avLst/>
              <a:gdLst>
                <a:gd name="T0" fmla="*/ 2147483647 w 1824"/>
                <a:gd name="T1" fmla="*/ 2147483647 h 2648"/>
                <a:gd name="T2" fmla="*/ 2147483647 w 1824"/>
                <a:gd name="T3" fmla="*/ 2147483647 h 2648"/>
                <a:gd name="T4" fmla="*/ 2147483647 w 1824"/>
                <a:gd name="T5" fmla="*/ 2147483647 h 2648"/>
                <a:gd name="T6" fmla="*/ 2147483647 w 1824"/>
                <a:gd name="T7" fmla="*/ 2147483647 h 2648"/>
                <a:gd name="T8" fmla="*/ 2147483647 w 1824"/>
                <a:gd name="T9" fmla="*/ 2147483647 h 2648"/>
                <a:gd name="T10" fmla="*/ 2147483647 w 1824"/>
                <a:gd name="T11" fmla="*/ 2147483647 h 2648"/>
                <a:gd name="T12" fmla="*/ 2147483647 w 1824"/>
                <a:gd name="T13" fmla="*/ 2147483647 h 2648"/>
                <a:gd name="T14" fmla="*/ 2147483647 w 1824"/>
                <a:gd name="T15" fmla="*/ 2147483647 h 2648"/>
                <a:gd name="T16" fmla="*/ 2147483647 w 1824"/>
                <a:gd name="T17" fmla="*/ 2147483647 h 2648"/>
                <a:gd name="T18" fmla="*/ 2147483647 w 1824"/>
                <a:gd name="T19" fmla="*/ 2147483647 h 2648"/>
                <a:gd name="T20" fmla="*/ 2147483647 w 1824"/>
                <a:gd name="T21" fmla="*/ 2147483647 h 2648"/>
                <a:gd name="T22" fmla="*/ 2147483647 w 1824"/>
                <a:gd name="T23" fmla="*/ 2147483647 h 2648"/>
                <a:gd name="T24" fmla="*/ 2147483647 w 1824"/>
                <a:gd name="T25" fmla="*/ 2147483647 h 2648"/>
                <a:gd name="T26" fmla="*/ 2147483647 w 1824"/>
                <a:gd name="T27" fmla="*/ 2147483647 h 2648"/>
                <a:gd name="T28" fmla="*/ 2147483647 w 1824"/>
                <a:gd name="T29" fmla="*/ 2147483647 h 2648"/>
                <a:gd name="T30" fmla="*/ 2147483647 w 1824"/>
                <a:gd name="T31" fmla="*/ 2147483647 h 2648"/>
                <a:gd name="T32" fmla="*/ 2147483647 w 1824"/>
                <a:gd name="T33" fmla="*/ 2147483647 h 2648"/>
                <a:gd name="T34" fmla="*/ 2147483647 w 1824"/>
                <a:gd name="T35" fmla="*/ 2147483647 h 2648"/>
                <a:gd name="T36" fmla="*/ 2147483647 w 1824"/>
                <a:gd name="T37" fmla="*/ 2147483647 h 2648"/>
                <a:gd name="T38" fmla="*/ 2147483647 w 1824"/>
                <a:gd name="T39" fmla="*/ 2147483647 h 2648"/>
                <a:gd name="T40" fmla="*/ 2147483647 w 1824"/>
                <a:gd name="T41" fmla="*/ 2147483647 h 2648"/>
                <a:gd name="T42" fmla="*/ 2147483647 w 1824"/>
                <a:gd name="T43" fmla="*/ 2147483647 h 2648"/>
                <a:gd name="T44" fmla="*/ 2147483647 w 1824"/>
                <a:gd name="T45" fmla="*/ 2147483647 h 2648"/>
                <a:gd name="T46" fmla="*/ 2147483647 w 1824"/>
                <a:gd name="T47" fmla="*/ 2147483647 h 2648"/>
                <a:gd name="T48" fmla="*/ 2147483647 w 1824"/>
                <a:gd name="T49" fmla="*/ 2147483647 h 2648"/>
                <a:gd name="T50" fmla="*/ 2147483647 w 1824"/>
                <a:gd name="T51" fmla="*/ 2147483647 h 2648"/>
                <a:gd name="T52" fmla="*/ 2147483647 w 1824"/>
                <a:gd name="T53" fmla="*/ 2147483647 h 2648"/>
                <a:gd name="T54" fmla="*/ 2147483647 w 1824"/>
                <a:gd name="T55" fmla="*/ 2147483647 h 2648"/>
                <a:gd name="T56" fmla="*/ 2147483647 w 1824"/>
                <a:gd name="T57" fmla="*/ 2147483647 h 2648"/>
                <a:gd name="T58" fmla="*/ 2147483647 w 1824"/>
                <a:gd name="T59" fmla="*/ 2147483647 h 2648"/>
                <a:gd name="T60" fmla="*/ 2147483647 w 1824"/>
                <a:gd name="T61" fmla="*/ 2147483647 h 2648"/>
                <a:gd name="T62" fmla="*/ 2147483647 w 1824"/>
                <a:gd name="T63" fmla="*/ 2147483647 h 26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824"/>
                <a:gd name="T97" fmla="*/ 0 h 2648"/>
                <a:gd name="T98" fmla="*/ 1824 w 1824"/>
                <a:gd name="T99" fmla="*/ 2648 h 26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824" h="2648">
                  <a:moveTo>
                    <a:pt x="0" y="2648"/>
                  </a:moveTo>
                  <a:lnTo>
                    <a:pt x="12" y="2464"/>
                  </a:lnTo>
                  <a:lnTo>
                    <a:pt x="32" y="2288"/>
                  </a:lnTo>
                  <a:lnTo>
                    <a:pt x="56" y="2120"/>
                  </a:lnTo>
                  <a:lnTo>
                    <a:pt x="88" y="1960"/>
                  </a:lnTo>
                  <a:lnTo>
                    <a:pt x="124" y="1808"/>
                  </a:lnTo>
                  <a:lnTo>
                    <a:pt x="166" y="1662"/>
                  </a:lnTo>
                  <a:lnTo>
                    <a:pt x="212" y="1524"/>
                  </a:lnTo>
                  <a:lnTo>
                    <a:pt x="262" y="1394"/>
                  </a:lnTo>
                  <a:lnTo>
                    <a:pt x="316" y="1270"/>
                  </a:lnTo>
                  <a:lnTo>
                    <a:pt x="372" y="1154"/>
                  </a:lnTo>
                  <a:lnTo>
                    <a:pt x="430" y="1044"/>
                  </a:lnTo>
                  <a:lnTo>
                    <a:pt x="490" y="942"/>
                  </a:lnTo>
                  <a:lnTo>
                    <a:pt x="550" y="846"/>
                  </a:lnTo>
                  <a:lnTo>
                    <a:pt x="612" y="758"/>
                  </a:lnTo>
                  <a:lnTo>
                    <a:pt x="672" y="674"/>
                  </a:lnTo>
                  <a:lnTo>
                    <a:pt x="734" y="598"/>
                  </a:lnTo>
                  <a:lnTo>
                    <a:pt x="792" y="528"/>
                  </a:lnTo>
                  <a:lnTo>
                    <a:pt x="850" y="464"/>
                  </a:lnTo>
                  <a:lnTo>
                    <a:pt x="906" y="408"/>
                  </a:lnTo>
                  <a:lnTo>
                    <a:pt x="960" y="356"/>
                  </a:lnTo>
                  <a:lnTo>
                    <a:pt x="1010" y="310"/>
                  </a:lnTo>
                  <a:lnTo>
                    <a:pt x="1056" y="270"/>
                  </a:lnTo>
                  <a:lnTo>
                    <a:pt x="1096" y="236"/>
                  </a:lnTo>
                  <a:lnTo>
                    <a:pt x="1134" y="208"/>
                  </a:lnTo>
                  <a:lnTo>
                    <a:pt x="1164" y="184"/>
                  </a:lnTo>
                  <a:lnTo>
                    <a:pt x="1190" y="166"/>
                  </a:lnTo>
                  <a:lnTo>
                    <a:pt x="1208" y="154"/>
                  </a:lnTo>
                  <a:lnTo>
                    <a:pt x="1220" y="146"/>
                  </a:lnTo>
                  <a:lnTo>
                    <a:pt x="1224" y="144"/>
                  </a:lnTo>
                  <a:lnTo>
                    <a:pt x="848" y="0"/>
                  </a:lnTo>
                  <a:lnTo>
                    <a:pt x="1728" y="56"/>
                  </a:lnTo>
                  <a:lnTo>
                    <a:pt x="1824" y="480"/>
                  </a:lnTo>
                  <a:lnTo>
                    <a:pt x="1568" y="328"/>
                  </a:lnTo>
                  <a:lnTo>
                    <a:pt x="1564" y="328"/>
                  </a:lnTo>
                  <a:lnTo>
                    <a:pt x="1554" y="332"/>
                  </a:lnTo>
                  <a:lnTo>
                    <a:pt x="1538" y="338"/>
                  </a:lnTo>
                  <a:lnTo>
                    <a:pt x="1514" y="346"/>
                  </a:lnTo>
                  <a:lnTo>
                    <a:pt x="1486" y="356"/>
                  </a:lnTo>
                  <a:lnTo>
                    <a:pt x="1452" y="370"/>
                  </a:lnTo>
                  <a:lnTo>
                    <a:pt x="1412" y="388"/>
                  </a:lnTo>
                  <a:lnTo>
                    <a:pt x="1370" y="410"/>
                  </a:lnTo>
                  <a:lnTo>
                    <a:pt x="1322" y="436"/>
                  </a:lnTo>
                  <a:lnTo>
                    <a:pt x="1270" y="466"/>
                  </a:lnTo>
                  <a:lnTo>
                    <a:pt x="1216" y="500"/>
                  </a:lnTo>
                  <a:lnTo>
                    <a:pt x="1158" y="540"/>
                  </a:lnTo>
                  <a:lnTo>
                    <a:pt x="1098" y="584"/>
                  </a:lnTo>
                  <a:lnTo>
                    <a:pt x="1034" y="636"/>
                  </a:lnTo>
                  <a:lnTo>
                    <a:pt x="970" y="692"/>
                  </a:lnTo>
                  <a:lnTo>
                    <a:pt x="904" y="756"/>
                  </a:lnTo>
                  <a:lnTo>
                    <a:pt x="836" y="824"/>
                  </a:lnTo>
                  <a:lnTo>
                    <a:pt x="770" y="900"/>
                  </a:lnTo>
                  <a:lnTo>
                    <a:pt x="700" y="984"/>
                  </a:lnTo>
                  <a:lnTo>
                    <a:pt x="632" y="1076"/>
                  </a:lnTo>
                  <a:lnTo>
                    <a:pt x="566" y="1174"/>
                  </a:lnTo>
                  <a:lnTo>
                    <a:pt x="498" y="1280"/>
                  </a:lnTo>
                  <a:lnTo>
                    <a:pt x="434" y="1394"/>
                  </a:lnTo>
                  <a:lnTo>
                    <a:pt x="370" y="1518"/>
                  </a:lnTo>
                  <a:lnTo>
                    <a:pt x="308" y="1650"/>
                  </a:lnTo>
                  <a:lnTo>
                    <a:pt x="248" y="1792"/>
                  </a:lnTo>
                  <a:lnTo>
                    <a:pt x="192" y="1944"/>
                  </a:lnTo>
                  <a:lnTo>
                    <a:pt x="138" y="2104"/>
                  </a:lnTo>
                  <a:lnTo>
                    <a:pt x="88" y="2274"/>
                  </a:lnTo>
                  <a:lnTo>
                    <a:pt x="42" y="2456"/>
                  </a:lnTo>
                  <a:lnTo>
                    <a:pt x="0" y="2648"/>
                  </a:lnTo>
                  <a:close/>
                </a:path>
              </a:pathLst>
            </a:custGeom>
            <a:gradFill rotWithShape="1">
              <a:gsLst>
                <a:gs pos="0">
                  <a:srgbClr val="D11364"/>
                </a:gs>
                <a:gs pos="100000">
                  <a:srgbClr val="61092E"/>
                </a:gs>
              </a:gsLst>
              <a:lin ang="5400000" scaled="1"/>
            </a:gradFill>
            <a:ln w="0">
              <a:noFill/>
              <a:round/>
              <a:headEnd/>
              <a:tailEnd/>
            </a:ln>
          </p:spPr>
          <p:txBody>
            <a:bodyPr/>
            <a:lstStyle>
              <a:defPPr>
                <a:defRPr lang="th-TH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9pPr>
            </a:lstStyle>
            <a:p>
              <a:endParaRPr lang="en-US"/>
            </a:p>
          </p:txBody>
        </p:sp>
        <p:sp>
          <p:nvSpPr>
            <p:cNvPr id="9" name="Rectangle 21"/>
            <p:cNvSpPr>
              <a:spLocks noChangeArrowheads="1"/>
            </p:cNvSpPr>
            <p:nvPr/>
          </p:nvSpPr>
          <p:spPr bwMode="gray">
            <a:xfrm>
              <a:off x="3702842" y="2333626"/>
              <a:ext cx="3816350" cy="346075"/>
            </a:xfrm>
            <a:prstGeom prst="rect">
              <a:avLst/>
            </a:prstGeom>
            <a:gradFill flip="none" rotWithShape="1">
              <a:gsLst>
                <a:gs pos="0">
                  <a:srgbClr val="00684D"/>
                </a:gs>
                <a:gs pos="50000">
                  <a:srgbClr val="00906A"/>
                </a:gs>
                <a:gs pos="100000">
                  <a:srgbClr val="00684D"/>
                </a:gs>
              </a:gsLst>
              <a:lin ang="18900000" scaled="1"/>
              <a:tileRect/>
            </a:gradFill>
            <a:ln w="9525">
              <a:noFill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th-TH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9pPr>
            </a:lstStyle>
            <a:p>
              <a:pPr>
                <a:defRPr/>
              </a:pPr>
              <a:endParaRPr lang="th-TH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0" name="Freeform 23"/>
            <p:cNvSpPr>
              <a:spLocks/>
            </p:cNvSpPr>
            <p:nvPr/>
          </p:nvSpPr>
          <p:spPr bwMode="gray">
            <a:xfrm>
              <a:off x="1793215" y="3716581"/>
              <a:ext cx="4952906" cy="609651"/>
            </a:xfrm>
            <a:custGeom>
              <a:avLst/>
              <a:gdLst>
                <a:gd name="T0" fmla="*/ 2147483647 w 2048"/>
                <a:gd name="T1" fmla="*/ 2147483647 h 286"/>
                <a:gd name="T2" fmla="*/ 0 w 2048"/>
                <a:gd name="T3" fmla="*/ 2147483647 h 286"/>
                <a:gd name="T4" fmla="*/ 2147483647 w 2048"/>
                <a:gd name="T5" fmla="*/ 0 h 286"/>
                <a:gd name="T6" fmla="*/ 2147483647 w 2048"/>
                <a:gd name="T7" fmla="*/ 0 h 286"/>
                <a:gd name="T8" fmla="*/ 2147483647 w 2048"/>
                <a:gd name="T9" fmla="*/ 2147483647 h 2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48"/>
                <a:gd name="T16" fmla="*/ 0 h 286"/>
                <a:gd name="T17" fmla="*/ 2048 w 2048"/>
                <a:gd name="T18" fmla="*/ 286 h 2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48" h="286">
                  <a:moveTo>
                    <a:pt x="1742" y="286"/>
                  </a:moveTo>
                  <a:lnTo>
                    <a:pt x="0" y="286"/>
                  </a:lnTo>
                  <a:lnTo>
                    <a:pt x="446" y="0"/>
                  </a:lnTo>
                  <a:lnTo>
                    <a:pt x="2048" y="0"/>
                  </a:lnTo>
                  <a:lnTo>
                    <a:pt x="1742" y="286"/>
                  </a:lnTo>
                  <a:close/>
                </a:path>
              </a:pathLst>
            </a:custGeom>
            <a:solidFill>
              <a:srgbClr val="FF9966"/>
            </a:solidFill>
            <a:ln w="0">
              <a:noFill/>
              <a:round/>
              <a:headEnd/>
              <a:tailEnd/>
            </a:ln>
          </p:spPr>
          <p:txBody>
            <a:bodyPr/>
            <a:lstStyle>
              <a:defPPr>
                <a:defRPr lang="th-TH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9pPr>
            </a:lstStyle>
            <a:p>
              <a:endParaRPr lang="en-US"/>
            </a:p>
          </p:txBody>
        </p:sp>
        <p:sp>
          <p:nvSpPr>
            <p:cNvPr id="11" name="Rectangle 24"/>
            <p:cNvSpPr>
              <a:spLocks noChangeArrowheads="1"/>
            </p:cNvSpPr>
            <p:nvPr/>
          </p:nvSpPr>
          <p:spPr bwMode="gray">
            <a:xfrm>
              <a:off x="1780380" y="4325938"/>
              <a:ext cx="4211637" cy="409576"/>
            </a:xfrm>
            <a:prstGeom prst="rect">
              <a:avLst/>
            </a:prstGeom>
            <a:gradFill rotWithShape="1">
              <a:gsLst>
                <a:gs pos="0">
                  <a:srgbClr val="A0523A"/>
                </a:gs>
                <a:gs pos="50000">
                  <a:srgbClr val="DC7150"/>
                </a:gs>
                <a:gs pos="100000">
                  <a:srgbClr val="A0523A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th-TH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9pPr>
            </a:lstStyle>
            <a:p>
              <a:pPr>
                <a:defRPr/>
              </a:pPr>
              <a:endParaRPr lang="th-TH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2" name="Rectangle 25"/>
            <p:cNvSpPr>
              <a:spLocks noChangeArrowheads="1"/>
            </p:cNvSpPr>
            <p:nvPr/>
          </p:nvSpPr>
          <p:spPr bwMode="gray">
            <a:xfrm>
              <a:off x="822626" y="5294267"/>
              <a:ext cx="4536418" cy="324894"/>
            </a:xfrm>
            <a:prstGeom prst="rect">
              <a:avLst/>
            </a:prstGeom>
            <a:gradFill rotWithShape="1">
              <a:gsLst>
                <a:gs pos="0">
                  <a:srgbClr val="977514"/>
                </a:gs>
                <a:gs pos="50000">
                  <a:srgbClr val="D0A11C"/>
                </a:gs>
                <a:gs pos="100000">
                  <a:srgbClr val="977514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th-TH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9pPr>
            </a:lstStyle>
            <a:p>
              <a:endParaRPr lang="en-US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13" name="TextBox 15"/>
            <p:cNvSpPr txBox="1">
              <a:spLocks noChangeArrowheads="1"/>
            </p:cNvSpPr>
            <p:nvPr/>
          </p:nvSpPr>
          <p:spPr bwMode="auto">
            <a:xfrm>
              <a:off x="1614699" y="4704089"/>
              <a:ext cx="2840788" cy="1169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th-TH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9pPr>
            </a:lstStyle>
            <a:p>
              <a:r>
                <a:rPr lang="th-TH" sz="1800" dirty="0">
                  <a:latin typeface="Tahoma" pitchFamily="34" charset="0"/>
                  <a:cs typeface="Tahoma" pitchFamily="34" charset="0"/>
                </a:rPr>
                <a:t>1. </a:t>
              </a:r>
              <a:r>
                <a:rPr lang="th-TH" sz="2400" dirty="0">
                  <a:latin typeface="Tahoma" pitchFamily="34" charset="0"/>
                  <a:cs typeface="Tahoma" pitchFamily="34" charset="0"/>
                </a:rPr>
                <a:t>การเรียนรู้ตั้งคำถาม</a:t>
              </a:r>
            </a:p>
            <a:p>
              <a:r>
                <a:rPr lang="th-TH" sz="1800" dirty="0">
                  <a:latin typeface="Tahoma" pitchFamily="34" charset="0"/>
                  <a:cs typeface="Tahoma" pitchFamily="34" charset="0"/>
                </a:rPr>
                <a:t> (</a:t>
              </a:r>
              <a:r>
                <a:rPr lang="en-US" sz="1800" dirty="0">
                  <a:latin typeface="Tahoma" pitchFamily="34" charset="0"/>
                  <a:cs typeface="Tahoma" pitchFamily="34" charset="0"/>
                </a:rPr>
                <a:t>Learning to Question</a:t>
              </a:r>
              <a:r>
                <a:rPr lang="th-TH" sz="1800" dirty="0">
                  <a:latin typeface="Tahoma" pitchFamily="34" charset="0"/>
                  <a:cs typeface="Tahoma" pitchFamily="34" charset="0"/>
                </a:rPr>
                <a:t>) </a:t>
              </a:r>
            </a:p>
            <a:p>
              <a:endParaRPr lang="th-TH" dirty="0"/>
            </a:p>
          </p:txBody>
        </p:sp>
        <p:sp>
          <p:nvSpPr>
            <p:cNvPr id="14" name="TextBox 16"/>
            <p:cNvSpPr txBox="1">
              <a:spLocks noChangeArrowheads="1"/>
            </p:cNvSpPr>
            <p:nvPr/>
          </p:nvSpPr>
          <p:spPr bwMode="auto">
            <a:xfrm>
              <a:off x="1760596" y="3732638"/>
              <a:ext cx="4594441" cy="8618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th-TH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9pPr>
            </a:lstStyle>
            <a:p>
              <a:r>
                <a:rPr lang="th-TH" sz="2000" dirty="0">
                  <a:latin typeface="Tahoma" pitchFamily="34" charset="0"/>
                  <a:cs typeface="Tahoma" pitchFamily="34" charset="0"/>
                </a:rPr>
                <a:t>         </a:t>
              </a:r>
              <a:r>
                <a:rPr lang="en-US" sz="2000" dirty="0">
                  <a:latin typeface="Tahoma" pitchFamily="34" charset="0"/>
                  <a:cs typeface="Tahoma" pitchFamily="34" charset="0"/>
                </a:rPr>
                <a:t> </a:t>
              </a:r>
              <a:r>
                <a:rPr lang="th-TH" sz="2200" dirty="0">
                  <a:latin typeface="Tahoma" pitchFamily="34" charset="0"/>
                  <a:cs typeface="Tahoma" pitchFamily="34" charset="0"/>
                </a:rPr>
                <a:t>2. การเรียนรู้แสวงหาสารสนเทศ</a:t>
              </a:r>
            </a:p>
            <a:p>
              <a:r>
                <a:rPr lang="th-TH" dirty="0"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dirty="0">
                  <a:latin typeface="Tahoma" pitchFamily="34" charset="0"/>
                  <a:cs typeface="Tahoma" pitchFamily="34" charset="0"/>
                </a:rPr>
                <a:t>            </a:t>
              </a:r>
              <a:r>
                <a:rPr lang="th-TH" sz="1800" dirty="0">
                  <a:latin typeface="Tahoma" pitchFamily="34" charset="0"/>
                  <a:cs typeface="Tahoma" pitchFamily="34" charset="0"/>
                </a:rPr>
                <a:t>(</a:t>
              </a:r>
              <a:r>
                <a:rPr lang="en-US" sz="1800" dirty="0">
                  <a:latin typeface="Tahoma" pitchFamily="34" charset="0"/>
                  <a:cs typeface="Tahoma" pitchFamily="34" charset="0"/>
                </a:rPr>
                <a:t>Learning to Search</a:t>
              </a:r>
              <a:r>
                <a:rPr lang="th-TH" sz="1800" dirty="0">
                  <a:latin typeface="Tahoma" pitchFamily="34" charset="0"/>
                  <a:cs typeface="Tahoma" pitchFamily="34" charset="0"/>
                </a:rPr>
                <a:t>)</a:t>
              </a:r>
              <a:endParaRPr lang="th-TH" sz="1800" dirty="0"/>
            </a:p>
          </p:txBody>
        </p:sp>
        <p:sp>
          <p:nvSpPr>
            <p:cNvPr id="15" name="TextBox 18"/>
            <p:cNvSpPr txBox="1">
              <a:spLocks noChangeArrowheads="1"/>
            </p:cNvSpPr>
            <p:nvPr/>
          </p:nvSpPr>
          <p:spPr bwMode="auto">
            <a:xfrm>
              <a:off x="4031927" y="1742928"/>
              <a:ext cx="3158176" cy="800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th-TH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9pPr>
            </a:lstStyle>
            <a:p>
              <a:pPr algn="ctr"/>
              <a:r>
                <a:rPr lang="th-TH" dirty="0">
                  <a:latin typeface="Tahoma" pitchFamily="34" charset="0"/>
                  <a:cs typeface="Tahoma" pitchFamily="34" charset="0"/>
                </a:rPr>
                <a:t>    </a:t>
              </a:r>
              <a:r>
                <a:rPr lang="th-TH" sz="2100" dirty="0">
                  <a:latin typeface="Tahoma" pitchFamily="34" charset="0"/>
                  <a:cs typeface="Tahoma" pitchFamily="34" charset="0"/>
                </a:rPr>
                <a:t>4. การเรียนรู้เพื่อสื่อสาร</a:t>
              </a:r>
            </a:p>
            <a:p>
              <a:pPr algn="ctr"/>
              <a:r>
                <a:rPr lang="th-TH" sz="1800" dirty="0">
                  <a:latin typeface="Tahoma" pitchFamily="34" charset="0"/>
                  <a:cs typeface="Tahoma" pitchFamily="34" charset="0"/>
                </a:rPr>
                <a:t>(</a:t>
              </a:r>
              <a:r>
                <a:rPr lang="en-US" sz="1800" dirty="0">
                  <a:latin typeface="Tahoma" pitchFamily="34" charset="0"/>
                  <a:cs typeface="Tahoma" pitchFamily="34" charset="0"/>
                </a:rPr>
                <a:t>Learning to </a:t>
              </a:r>
              <a:r>
                <a:rPr lang="en-US" sz="1800" dirty="0" smtClean="0">
                  <a:latin typeface="Tahoma" pitchFamily="34" charset="0"/>
                  <a:cs typeface="Tahoma" pitchFamily="34" charset="0"/>
                </a:rPr>
                <a:t>Communicate</a:t>
              </a:r>
              <a:r>
                <a:rPr lang="th-TH" sz="1800" dirty="0" smtClean="0">
                  <a:latin typeface="Tahoma" pitchFamily="34" charset="0"/>
                  <a:cs typeface="Tahoma" pitchFamily="34" charset="0"/>
                </a:rPr>
                <a:t>)</a:t>
              </a:r>
              <a:endParaRPr lang="th-TH" sz="1800" dirty="0"/>
            </a:p>
          </p:txBody>
        </p:sp>
        <p:sp>
          <p:nvSpPr>
            <p:cNvPr id="16" name="Freeform 77"/>
            <p:cNvSpPr>
              <a:spLocks/>
            </p:cNvSpPr>
            <p:nvPr/>
          </p:nvSpPr>
          <p:spPr bwMode="gray">
            <a:xfrm>
              <a:off x="4683998" y="828675"/>
              <a:ext cx="4271881" cy="576311"/>
            </a:xfrm>
            <a:custGeom>
              <a:avLst/>
              <a:gdLst>
                <a:gd name="T0" fmla="*/ 2147483647 w 2048"/>
                <a:gd name="T1" fmla="*/ 2147483647 h 286"/>
                <a:gd name="T2" fmla="*/ 0 w 2048"/>
                <a:gd name="T3" fmla="*/ 2147483647 h 286"/>
                <a:gd name="T4" fmla="*/ 2147483647 w 2048"/>
                <a:gd name="T5" fmla="*/ 0 h 286"/>
                <a:gd name="T6" fmla="*/ 2147483647 w 2048"/>
                <a:gd name="T7" fmla="*/ 0 h 286"/>
                <a:gd name="T8" fmla="*/ 2147483647 w 2048"/>
                <a:gd name="T9" fmla="*/ 2147483647 h 2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48"/>
                <a:gd name="T16" fmla="*/ 0 h 286"/>
                <a:gd name="T17" fmla="*/ 2048 w 2048"/>
                <a:gd name="T18" fmla="*/ 286 h 2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48" h="286">
                  <a:moveTo>
                    <a:pt x="1742" y="286"/>
                  </a:moveTo>
                  <a:lnTo>
                    <a:pt x="0" y="286"/>
                  </a:lnTo>
                  <a:lnTo>
                    <a:pt x="446" y="0"/>
                  </a:lnTo>
                  <a:lnTo>
                    <a:pt x="2048" y="0"/>
                  </a:lnTo>
                  <a:lnTo>
                    <a:pt x="1742" y="286"/>
                  </a:lnTo>
                  <a:close/>
                </a:path>
              </a:pathLst>
            </a:custGeom>
            <a:solidFill>
              <a:srgbClr val="63A527"/>
            </a:solidFill>
            <a:ln w="0">
              <a:noFill/>
              <a:round/>
              <a:headEnd/>
              <a:tailEnd/>
            </a:ln>
          </p:spPr>
          <p:txBody>
            <a:bodyPr/>
            <a:lstStyle>
              <a:defPPr>
                <a:defRPr lang="th-TH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9pPr>
            </a:lstStyle>
            <a:p>
              <a:endParaRPr lang="en-US"/>
            </a:p>
          </p:txBody>
        </p:sp>
        <p:sp>
          <p:nvSpPr>
            <p:cNvPr id="17" name="Rectangle 78"/>
            <p:cNvSpPr>
              <a:spLocks noChangeArrowheads="1"/>
            </p:cNvSpPr>
            <p:nvPr/>
          </p:nvSpPr>
          <p:spPr bwMode="gray">
            <a:xfrm>
              <a:off x="4683918" y="1404938"/>
              <a:ext cx="3627436" cy="358775"/>
            </a:xfrm>
            <a:prstGeom prst="rect">
              <a:avLst/>
            </a:prstGeom>
            <a:gradFill rotWithShape="1">
              <a:gsLst>
                <a:gs pos="0">
                  <a:srgbClr val="4F8311"/>
                </a:gs>
                <a:gs pos="50000">
                  <a:srgbClr val="6DB418"/>
                </a:gs>
                <a:gs pos="100000">
                  <a:srgbClr val="4F831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th-TH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9pPr>
            </a:lstStyle>
            <a:p>
              <a:pPr>
                <a:defRPr/>
              </a:pPr>
              <a:endParaRPr lang="th-TH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8" name="TextBox 22"/>
            <p:cNvSpPr txBox="1">
              <a:spLocks noChangeArrowheads="1"/>
            </p:cNvSpPr>
            <p:nvPr/>
          </p:nvSpPr>
          <p:spPr bwMode="auto">
            <a:xfrm>
              <a:off x="4635087" y="772796"/>
              <a:ext cx="4246482" cy="769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th-TH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9pPr>
            </a:lstStyle>
            <a:p>
              <a:pPr algn="ctr"/>
              <a:r>
                <a:rPr lang="th-TH" dirty="0">
                  <a:latin typeface="Tahoma" pitchFamily="34" charset="0"/>
                  <a:cs typeface="Tahoma" pitchFamily="34" charset="0"/>
                </a:rPr>
                <a:t>     </a:t>
              </a:r>
              <a:r>
                <a:rPr lang="th-TH" sz="1800" dirty="0">
                  <a:latin typeface="Tahoma" pitchFamily="34" charset="0"/>
                  <a:cs typeface="Tahoma" pitchFamily="34" charset="0"/>
                </a:rPr>
                <a:t>5. </a:t>
              </a:r>
              <a:r>
                <a:rPr lang="th-TH" sz="2000" dirty="0">
                  <a:latin typeface="Tahoma" pitchFamily="34" charset="0"/>
                  <a:cs typeface="Tahoma" pitchFamily="34" charset="0"/>
                </a:rPr>
                <a:t>การเรียนรู้เพื่อตอบแทนสังคม</a:t>
              </a:r>
            </a:p>
            <a:p>
              <a:pPr algn="ctr"/>
              <a:r>
                <a:rPr lang="en-US" sz="1600" dirty="0">
                  <a:latin typeface="Tahoma" pitchFamily="34" charset="0"/>
                  <a:cs typeface="Tahoma" pitchFamily="34" charset="0"/>
                </a:rPr>
                <a:t>   </a:t>
              </a:r>
              <a:r>
                <a:rPr lang="th-TH" sz="1600" dirty="0">
                  <a:latin typeface="Tahoma" pitchFamily="34" charset="0"/>
                  <a:cs typeface="Tahoma" pitchFamily="34" charset="0"/>
                </a:rPr>
                <a:t>(</a:t>
              </a:r>
              <a:r>
                <a:rPr lang="en-US" sz="1600" dirty="0">
                  <a:latin typeface="Tahoma" pitchFamily="34" charset="0"/>
                  <a:cs typeface="Tahoma" pitchFamily="34" charset="0"/>
                </a:rPr>
                <a:t>Learning to Serve</a:t>
              </a:r>
              <a:r>
                <a:rPr lang="th-TH" sz="1600" dirty="0">
                  <a:latin typeface="Tahoma" pitchFamily="34" charset="0"/>
                  <a:cs typeface="Tahoma" pitchFamily="34" charset="0"/>
                </a:rPr>
                <a:t>)</a:t>
              </a:r>
              <a:endParaRPr lang="th-TH" sz="1600" dirty="0"/>
            </a:p>
          </p:txBody>
        </p: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21382618">
              <a:off x="188118" y="3890669"/>
              <a:ext cx="1211239" cy="15908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Rectangle 22"/>
            <p:cNvSpPr>
              <a:spLocks noChangeArrowheads="1"/>
            </p:cNvSpPr>
            <p:nvPr/>
          </p:nvSpPr>
          <p:spPr bwMode="gray">
            <a:xfrm>
              <a:off x="2732880" y="3335338"/>
              <a:ext cx="4057649" cy="412750"/>
            </a:xfrm>
            <a:prstGeom prst="rect">
              <a:avLst/>
            </a:prstGeom>
            <a:gradFill rotWithShape="1">
              <a:gsLst>
                <a:gs pos="0">
                  <a:srgbClr val="5D2FB9"/>
                </a:gs>
                <a:gs pos="50000">
                  <a:srgbClr val="8041FF"/>
                </a:gs>
                <a:gs pos="100000">
                  <a:srgbClr val="5D2FB9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th-TH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9pPr>
            </a:lstStyle>
            <a:p>
              <a:pPr>
                <a:defRPr/>
              </a:pPr>
              <a:endParaRPr lang="th-TH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1" name="TextBox 17"/>
            <p:cNvSpPr txBox="1">
              <a:spLocks noChangeArrowheads="1"/>
            </p:cNvSpPr>
            <p:nvPr/>
          </p:nvSpPr>
          <p:spPr bwMode="auto">
            <a:xfrm>
              <a:off x="3568641" y="2711311"/>
              <a:ext cx="3603804" cy="769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th-TH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ysClr val="windowText" lastClr="000000"/>
                  </a:solidFill>
                  <a:latin typeface="Arial" charset="0"/>
                  <a:cs typeface="Angsana New" pitchFamily="18" charset="-34"/>
                </a:defRPr>
              </a:lvl9pPr>
            </a:lstStyle>
            <a:p>
              <a:pPr algn="ctr">
                <a:spcAft>
                  <a:spcPts val="600"/>
                </a:spcAft>
              </a:pPr>
              <a:r>
                <a:rPr lang="th-TH" sz="2100" dirty="0">
                  <a:latin typeface="Tahoma" pitchFamily="34" charset="0"/>
                  <a:cs typeface="Tahoma" pitchFamily="34" charset="0"/>
                </a:rPr>
                <a:t>3.การเรียนรู้เพื่อสร้างองค์ความรู้</a:t>
              </a:r>
            </a:p>
            <a:p>
              <a:pPr algn="ctr">
                <a:spcAft>
                  <a:spcPts val="600"/>
                </a:spcAft>
              </a:pPr>
              <a:r>
                <a:rPr lang="th-TH" sz="1800" dirty="0">
                  <a:latin typeface="Tahoma" pitchFamily="34" charset="0"/>
                  <a:cs typeface="Tahoma" pitchFamily="34" charset="0"/>
                </a:rPr>
                <a:t>(</a:t>
              </a:r>
              <a:r>
                <a:rPr lang="en-US" sz="1800" dirty="0">
                  <a:latin typeface="Tahoma" pitchFamily="34" charset="0"/>
                  <a:cs typeface="Tahoma" pitchFamily="34" charset="0"/>
                </a:rPr>
                <a:t>Learning to Construct</a:t>
              </a:r>
              <a:r>
                <a:rPr lang="th-TH" sz="1800" dirty="0">
                  <a:latin typeface="Tahoma" pitchFamily="34" charset="0"/>
                  <a:cs typeface="Tahoma" pitchFamily="34" charset="0"/>
                </a:rPr>
                <a:t>) </a:t>
              </a:r>
              <a:endParaRPr lang="th-TH" sz="1800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-120576" y="113956"/>
            <a:ext cx="5185933" cy="113877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h-TH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การเรียนรู้ 5 ขั้นตอน</a:t>
            </a: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9856959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ชื่อเรื่อง 1"/>
          <p:cNvSpPr>
            <a:spLocks noGrp="1"/>
          </p:cNvSpPr>
          <p:nvPr>
            <p:ph type="title"/>
          </p:nvPr>
        </p:nvSpPr>
        <p:spPr>
          <a:xfrm>
            <a:off x="1258888" y="427038"/>
            <a:ext cx="6172200" cy="639762"/>
          </a:xfrm>
        </p:spPr>
        <p:txBody>
          <a:bodyPr/>
          <a:lstStyle/>
          <a:p>
            <a:r>
              <a:rPr lang="th-TH" altLang="th-TH" smtClean="0"/>
              <a:t>การลดเวลาเรียน เพิ่มเวลารู้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59338" y="5211217"/>
            <a:ext cx="3600450" cy="954087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ทางวิชาการ  </a:t>
            </a:r>
            <a:r>
              <a:rPr lang="en-US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NT </a:t>
            </a:r>
            <a:r>
              <a:rPr lang="th-TH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,</a:t>
            </a:r>
            <a:r>
              <a:rPr lang="en-US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 O-NET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ไม่มีผลกระทบ            </a:t>
            </a:r>
          </a:p>
        </p:txBody>
      </p:sp>
      <p:cxnSp>
        <p:nvCxnSpPr>
          <p:cNvPr id="8" name="Elbow Connector 13"/>
          <p:cNvCxnSpPr/>
          <p:nvPr/>
        </p:nvCxnSpPr>
        <p:spPr>
          <a:xfrm rot="16200000" flipH="1">
            <a:off x="2123281" y="3284786"/>
            <a:ext cx="1008063" cy="0"/>
          </a:xfrm>
          <a:prstGeom prst="bentConnector3">
            <a:avLst>
              <a:gd name="adj1" fmla="val 50000"/>
            </a:avLst>
          </a:prstGeom>
          <a:ln w="38100">
            <a:solidFill>
              <a:srgbClr val="08080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859338" y="1577429"/>
            <a:ext cx="3600450" cy="1814513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schemeClr val="tx1"/>
                </a:solidFill>
              </a:rPr>
              <a:t>ความสำเร็จของโครงการ</a:t>
            </a:r>
            <a:br>
              <a:rPr lang="th-TH" b="1" dirty="0">
                <a:solidFill>
                  <a:schemeClr val="tx1"/>
                </a:solidFill>
              </a:rPr>
            </a:br>
            <a:r>
              <a:rPr lang="th-TH" b="1" dirty="0">
                <a:solidFill>
                  <a:schemeClr val="tx1"/>
                </a:solidFill>
              </a:rPr>
              <a:t>“ลดเวลาเรียน  เพิ่มเวลารู้”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schemeClr val="tx1"/>
                </a:solidFill>
              </a:rPr>
              <a:t>    ระหว่างภาคเรียน   ๒  ครั้ง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schemeClr val="tx1"/>
                </a:solidFill>
              </a:rPr>
              <a:t>    หลังปิดภาคเรียน    ๑  ครั้ง</a:t>
            </a:r>
          </a:p>
        </p:txBody>
      </p:sp>
      <p:sp>
        <p:nvSpPr>
          <p:cNvPr id="39" name="AutoShape 4"/>
          <p:cNvSpPr>
            <a:spLocks noChangeArrowheads="1"/>
          </p:cNvSpPr>
          <p:nvPr/>
        </p:nvSpPr>
        <p:spPr bwMode="gray">
          <a:xfrm>
            <a:off x="468313" y="1629817"/>
            <a:ext cx="2590800" cy="1366837"/>
          </a:xfrm>
          <a:prstGeom prst="chevron">
            <a:avLst>
              <a:gd name="adj" fmla="val 17842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 w="38100">
            <a:solidFill>
              <a:srgbClr val="EAEAEA"/>
            </a:solidFill>
            <a:miter lim="800000"/>
            <a:headEnd/>
            <a:tailEnd/>
          </a:ln>
          <a:effectLst>
            <a:outerShdw dist="109250" dir="3267739" algn="ctr" rotWithShape="0">
              <a:srgbClr val="333333">
                <a:alpha val="50000"/>
              </a:srgbClr>
            </a:outerShdw>
          </a:effectLst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th-TH" dirty="0"/>
          </a:p>
        </p:txBody>
      </p:sp>
      <p:sp>
        <p:nvSpPr>
          <p:cNvPr id="35847" name="TextBox 39"/>
          <p:cNvSpPr txBox="1">
            <a:spLocks noChangeArrowheads="1"/>
          </p:cNvSpPr>
          <p:nvPr/>
        </p:nvSpPr>
        <p:spPr bwMode="auto">
          <a:xfrm>
            <a:off x="698500" y="1713954"/>
            <a:ext cx="2198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sz="3600" b="1"/>
              <a:t>การลดเวลาเรียน</a:t>
            </a:r>
          </a:p>
          <a:p>
            <a:pPr algn="ctr" eaLnBrk="1" hangingPunct="1"/>
            <a:r>
              <a:rPr lang="th-TH" altLang="th-TH" sz="3600" b="1"/>
              <a:t>เพิ่มเวลารู้</a:t>
            </a:r>
            <a:endParaRPr lang="en-US" altLang="th-TH" sz="3600" b="1"/>
          </a:p>
        </p:txBody>
      </p:sp>
      <p:sp>
        <p:nvSpPr>
          <p:cNvPr id="21" name="AutoShape 6"/>
          <p:cNvSpPr>
            <a:spLocks noChangeArrowheads="1"/>
          </p:cNvSpPr>
          <p:nvPr/>
        </p:nvSpPr>
        <p:spPr bwMode="gray">
          <a:xfrm>
            <a:off x="1387475" y="3788817"/>
            <a:ext cx="2536825" cy="1216025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000798"/>
              </a:gs>
              <a:gs pos="50000">
                <a:srgbClr val="000798">
                  <a:gamma/>
                  <a:tint val="69804"/>
                  <a:invGamma/>
                </a:srgbClr>
              </a:gs>
              <a:gs pos="100000">
                <a:srgbClr val="000798"/>
              </a:gs>
            </a:gsLst>
            <a:lin ang="2700000" scaled="1"/>
          </a:gradFill>
          <a:ln w="25400">
            <a:solidFill>
              <a:srgbClr val="FFFFFF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kern="0" dirty="0">
                <a:solidFill>
                  <a:srgbClr val="FFFFFF"/>
                </a:solidFill>
                <a:latin typeface="AngsanaDSE" pitchFamily="18" charset="0"/>
              </a:rPr>
              <a:t>การวัด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kern="0" dirty="0">
                <a:solidFill>
                  <a:srgbClr val="FFFFFF"/>
                </a:solidFill>
                <a:latin typeface="AngsanaDSE" pitchFamily="18" charset="0"/>
              </a:rPr>
              <a:t>และประเมินผล</a:t>
            </a:r>
            <a:endParaRPr lang="en-US" sz="3200" kern="0" dirty="0">
              <a:solidFill>
                <a:srgbClr val="FFFFFF"/>
              </a:solidFill>
              <a:latin typeface="AngsanaDSE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985838" y="4060279"/>
            <a:ext cx="762000" cy="665163"/>
            <a:chOff x="1110" y="2656"/>
            <a:chExt cx="1549" cy="1351"/>
          </a:xfrm>
        </p:grpSpPr>
        <p:sp>
          <p:nvSpPr>
            <p:cNvPr id="35857" name="AutoShape 4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th-TH" altLang="th-TH"/>
            </a:p>
          </p:txBody>
        </p:sp>
        <p:sp>
          <p:nvSpPr>
            <p:cNvPr id="35858" name="AutoShape 5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/>
            </a:p>
          </p:txBody>
        </p:sp>
        <p:sp>
          <p:nvSpPr>
            <p:cNvPr id="25" name="AutoShape 6"/>
            <p:cNvSpPr>
              <a:spLocks noChangeArrowheads="1"/>
            </p:cNvSpPr>
            <p:nvPr/>
          </p:nvSpPr>
          <p:spPr bwMode="gray">
            <a:xfrm>
              <a:off x="1200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th-TH" sz="4400" dirty="0"/>
                <a:t>๓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59338" y="3831679"/>
            <a:ext cx="3600450" cy="955675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การประเมินผลสัมฤทธิ์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ของผู้เรียน</a:t>
            </a:r>
          </a:p>
        </p:txBody>
      </p:sp>
      <p:grpSp>
        <p:nvGrpSpPr>
          <p:cNvPr id="3" name="กลุ่ม 26"/>
          <p:cNvGrpSpPr>
            <a:grpSpLocks/>
          </p:cNvGrpSpPr>
          <p:nvPr/>
        </p:nvGrpSpPr>
        <p:grpSpPr bwMode="auto">
          <a:xfrm>
            <a:off x="3924300" y="2564854"/>
            <a:ext cx="863600" cy="3313113"/>
            <a:chOff x="3923928" y="2132856"/>
            <a:chExt cx="864096" cy="3312368"/>
          </a:xfrm>
        </p:grpSpPr>
        <p:cxnSp>
          <p:nvCxnSpPr>
            <p:cNvPr id="18" name="ตัวเชื่อมต่อตรง 17"/>
            <p:cNvCxnSpPr/>
            <p:nvPr/>
          </p:nvCxnSpPr>
          <p:spPr>
            <a:xfrm>
              <a:off x="4284498" y="2132856"/>
              <a:ext cx="0" cy="3312368"/>
            </a:xfrm>
            <a:prstGeom prst="line">
              <a:avLst/>
            </a:prstGeom>
            <a:ln w="38100">
              <a:solidFill>
                <a:srgbClr val="08080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ลูกศรเชื่อมต่อแบบตรง 19"/>
            <p:cNvCxnSpPr/>
            <p:nvPr/>
          </p:nvCxnSpPr>
          <p:spPr>
            <a:xfrm>
              <a:off x="4284498" y="2132856"/>
              <a:ext cx="503526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ลูกศรเชื่อมต่อแบบตรง 21"/>
            <p:cNvCxnSpPr/>
            <p:nvPr/>
          </p:nvCxnSpPr>
          <p:spPr>
            <a:xfrm>
              <a:off x="4284498" y="3861255"/>
              <a:ext cx="503526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ลูกศรเชื่อมต่อแบบตรง 22"/>
            <p:cNvCxnSpPr/>
            <p:nvPr/>
          </p:nvCxnSpPr>
          <p:spPr>
            <a:xfrm>
              <a:off x="4284498" y="5445224"/>
              <a:ext cx="503526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/>
            <p:cNvCxnSpPr/>
            <p:nvPr/>
          </p:nvCxnSpPr>
          <p:spPr>
            <a:xfrm>
              <a:off x="3923928" y="3861255"/>
              <a:ext cx="432048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3608" y="484981"/>
            <a:ext cx="6172200" cy="639763"/>
          </a:xfrm>
        </p:spPr>
        <p:txBody>
          <a:bodyPr/>
          <a:lstStyle/>
          <a:p>
            <a:r>
              <a:rPr lang="th-TH" sz="3200" dirty="0" smtClean="0"/>
              <a:t>การวัดและประเมินผล กลุ่มกิจกรรม </a:t>
            </a:r>
            <a:r>
              <a:rPr lang="th-TH" sz="3200" dirty="0" smtClean="0">
                <a:solidFill>
                  <a:srgbClr val="C00000"/>
                </a:solidFill>
              </a:rPr>
              <a:t>“เพิ่มเวลารู้”</a:t>
            </a:r>
            <a:endParaRPr lang="th-TH" sz="3200" dirty="0">
              <a:solidFill>
                <a:srgbClr val="C00000"/>
              </a:solidFill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539552" y="1700808"/>
            <a:ext cx="8229600" cy="4967288"/>
          </a:xfrm>
        </p:spPr>
        <p:txBody>
          <a:bodyPr/>
          <a:lstStyle/>
          <a:p>
            <a:pPr>
              <a:lnSpc>
                <a:spcPct val="100000"/>
              </a:lnSpc>
              <a:buNone/>
            </a:pPr>
            <a:r>
              <a:rPr lang="th-TH" dirty="0" smtClean="0">
                <a:solidFill>
                  <a:srgbClr val="0000CC"/>
                </a:solidFill>
              </a:rPr>
              <a:t>		๑. </a:t>
            </a:r>
            <a:r>
              <a:rPr lang="th-TH" dirty="0" smtClean="0"/>
              <a:t>หมวดที่ ๑ </a:t>
            </a:r>
            <a:r>
              <a:rPr lang="th-TH" b="0" dirty="0" smtClean="0">
                <a:solidFill>
                  <a:srgbClr val="0000CC"/>
                </a:solidFill>
              </a:rPr>
              <a:t>กิจกรรมพัฒนาผู้เรียน ที่จัดเป็นกิจกรรมลดเวลาเรียน </a:t>
            </a:r>
            <a:br>
              <a:rPr lang="th-TH" b="0" dirty="0" smtClean="0">
                <a:solidFill>
                  <a:srgbClr val="0000CC"/>
                </a:solidFill>
              </a:rPr>
            </a:br>
            <a:r>
              <a:rPr lang="th-TH" b="0" dirty="0" smtClean="0">
                <a:solidFill>
                  <a:srgbClr val="0000CC"/>
                </a:solidFill>
              </a:rPr>
              <a:t>                      เพิ่มเวลารู้ บังคับตามหลักสูตรให้ตัดสินผลการประเมิน     </a:t>
            </a:r>
          </a:p>
          <a:p>
            <a:pPr>
              <a:lnSpc>
                <a:spcPct val="100000"/>
              </a:lnSpc>
              <a:buNone/>
            </a:pPr>
            <a:r>
              <a:rPr lang="th-TH" b="0" dirty="0" smtClean="0">
                <a:solidFill>
                  <a:srgbClr val="0000CC"/>
                </a:solidFill>
              </a:rPr>
              <a:t>			เป็น  </a:t>
            </a:r>
            <a:r>
              <a:rPr lang="en-US" b="0" dirty="0" smtClean="0">
                <a:solidFill>
                  <a:srgbClr val="00B050"/>
                </a:solidFill>
              </a:rPr>
              <a:t>“</a:t>
            </a:r>
            <a:r>
              <a:rPr lang="th-TH" b="0" dirty="0" smtClean="0">
                <a:solidFill>
                  <a:srgbClr val="00B050"/>
                </a:solidFill>
              </a:rPr>
              <a:t>ผ่าน</a:t>
            </a:r>
            <a:r>
              <a:rPr lang="en-US" b="0" dirty="0" smtClean="0">
                <a:solidFill>
                  <a:srgbClr val="00B050"/>
                </a:solidFill>
              </a:rPr>
              <a:t>”</a:t>
            </a:r>
            <a:r>
              <a:rPr lang="th-TH" b="0" dirty="0" smtClean="0">
                <a:solidFill>
                  <a:srgbClr val="00B050"/>
                </a:solidFill>
              </a:rPr>
              <a:t>  </a:t>
            </a:r>
            <a:r>
              <a:rPr lang="th-TH" b="0" dirty="0" smtClean="0">
                <a:solidFill>
                  <a:srgbClr val="0000CC"/>
                </a:solidFill>
              </a:rPr>
              <a:t>และ  </a:t>
            </a:r>
            <a:r>
              <a:rPr lang="en-US" b="0" dirty="0" smtClean="0">
                <a:solidFill>
                  <a:srgbClr val="FF0000"/>
                </a:solidFill>
              </a:rPr>
              <a:t>“</a:t>
            </a:r>
            <a:r>
              <a:rPr lang="th-TH" b="0" dirty="0" smtClean="0">
                <a:solidFill>
                  <a:srgbClr val="FF0000"/>
                </a:solidFill>
              </a:rPr>
              <a:t>ไม่ผ่าน</a:t>
            </a:r>
            <a:r>
              <a:rPr lang="en-US" b="0" dirty="0" smtClean="0">
                <a:solidFill>
                  <a:srgbClr val="FF0000"/>
                </a:solidFill>
              </a:rPr>
              <a:t>”</a:t>
            </a:r>
            <a:endParaRPr lang="en-US" b="0" dirty="0" smtClean="0">
              <a:solidFill>
                <a:srgbClr val="0000CC"/>
              </a:solidFill>
            </a:endParaRPr>
          </a:p>
          <a:p>
            <a:pPr>
              <a:lnSpc>
                <a:spcPct val="100000"/>
              </a:lnSpc>
              <a:buNone/>
            </a:pPr>
            <a:r>
              <a:rPr lang="th-TH" dirty="0" smtClean="0">
                <a:solidFill>
                  <a:srgbClr val="0000CC"/>
                </a:solidFill>
              </a:rPr>
              <a:t>		๒. </a:t>
            </a:r>
            <a:r>
              <a:rPr lang="th-TH" dirty="0" smtClean="0"/>
              <a:t>หมวดที่ ๒ – ๔ </a:t>
            </a:r>
            <a:r>
              <a:rPr lang="th-TH" b="0" dirty="0" smtClean="0">
                <a:solidFill>
                  <a:srgbClr val="0000CC"/>
                </a:solidFill>
              </a:rPr>
              <a:t>กิจกรรมสร้างเสริม สมรรถนะและการเรียนรู้</a:t>
            </a:r>
            <a:r>
              <a:rPr lang="en-US" b="0" dirty="0" smtClean="0">
                <a:solidFill>
                  <a:srgbClr val="0000CC"/>
                </a:solidFill>
              </a:rPr>
              <a:t>  </a:t>
            </a:r>
            <a:r>
              <a:rPr lang="th-TH" b="0" dirty="0" smtClean="0">
                <a:solidFill>
                  <a:srgbClr val="0000CC"/>
                </a:solidFill>
              </a:rPr>
              <a:t> 		คุณลักษณะและค่านิยม</a:t>
            </a:r>
            <a:r>
              <a:rPr lang="en-US" b="0" dirty="0" smtClean="0">
                <a:solidFill>
                  <a:srgbClr val="0000CC"/>
                </a:solidFill>
              </a:rPr>
              <a:t>  </a:t>
            </a:r>
            <a:r>
              <a:rPr lang="th-TH" b="0" dirty="0" smtClean="0">
                <a:solidFill>
                  <a:srgbClr val="0000CC"/>
                </a:solidFill>
              </a:rPr>
              <a:t>ทักษะการทำงาน การดำรงชีพ		และทักษะชีวิต  ให้ประเมินผล</a:t>
            </a:r>
            <a:r>
              <a:rPr lang="th-TH" b="0" dirty="0" smtClean="0">
                <a:solidFill>
                  <a:srgbClr val="FF0000"/>
                </a:solidFill>
              </a:rPr>
              <a:t>ความก้าวหน้าพัฒนาการ		ของนักเรียนเป็นรายบุคคล </a:t>
            </a:r>
            <a:r>
              <a:rPr lang="th-TH" b="0" dirty="0" smtClean="0">
                <a:solidFill>
                  <a:srgbClr val="0000CC"/>
                </a:solidFill>
              </a:rPr>
              <a:t>และประเมิน</a:t>
            </a:r>
            <a:r>
              <a:rPr lang="th-TH" b="0" dirty="0" smtClean="0">
                <a:solidFill>
                  <a:srgbClr val="FF0000"/>
                </a:solidFill>
              </a:rPr>
              <a:t>ความพึงพอใจ		</a:t>
            </a:r>
            <a:r>
              <a:rPr lang="th-TH" b="0" dirty="0" smtClean="0">
                <a:solidFill>
                  <a:srgbClr val="0000CC"/>
                </a:solidFill>
              </a:rPr>
              <a:t>บันทึกผลการประเมินเป็นแฟ้มสะสมงาน (</a:t>
            </a:r>
            <a:r>
              <a:rPr lang="en-US" b="0" dirty="0" smtClean="0">
                <a:solidFill>
                  <a:srgbClr val="0000CC"/>
                </a:solidFill>
              </a:rPr>
              <a:t>Portfolio</a:t>
            </a:r>
            <a:r>
              <a:rPr lang="th-TH" b="0" dirty="0" smtClean="0">
                <a:solidFill>
                  <a:srgbClr val="0000CC"/>
                </a:solidFill>
              </a:rPr>
              <a:t>)    </a:t>
            </a:r>
          </a:p>
          <a:p>
            <a:endParaRPr lang="th-TH" sz="3600" b="0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259632" y="484981"/>
            <a:ext cx="6172200" cy="639763"/>
          </a:xfrm>
        </p:spPr>
        <p:txBody>
          <a:bodyPr>
            <a:noAutofit/>
          </a:bodyPr>
          <a:lstStyle/>
          <a:p>
            <a:pPr>
              <a:lnSpc>
                <a:spcPts val="2600"/>
              </a:lnSpc>
            </a:pPr>
            <a:r>
              <a:rPr lang="th-TH" sz="36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ตัวอย่างการวัดและประเมินผล</a:t>
            </a:r>
            <a:br>
              <a:rPr lang="th-TH" sz="36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36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การจัดกิจกรรม “ลดเวลาเรียน เพิ่มเวลารู้”</a:t>
            </a:r>
            <a:endParaRPr lang="th-TH" sz="3600" b="1" dirty="0">
              <a:solidFill>
                <a:srgbClr val="C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0544956"/>
              </p:ext>
            </p:extLst>
          </p:nvPr>
        </p:nvGraphicFramePr>
        <p:xfrm>
          <a:off x="251520" y="1124744"/>
          <a:ext cx="8640960" cy="56166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58757"/>
                <a:gridCol w="2511048"/>
                <a:gridCol w="3471155"/>
              </a:tblGrid>
              <a:tr h="5079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th-TH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ประเด็นการวัดและประเมินผล</a:t>
                      </a:r>
                      <a:endParaRPr lang="en-US" sz="2400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th-TH" sz="24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วิธีการวัดและประเมินผล</a:t>
                      </a:r>
                      <a:endParaRPr lang="en-US" sz="240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th-TH" sz="24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เครื่องมือวัดและประเมินผล</a:t>
                      </a:r>
                      <a:endParaRPr lang="en-US" sz="240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/>
                </a:tc>
              </a:tr>
              <a:tr h="973669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th-TH" sz="24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การทำงานเป็นทีม</a:t>
                      </a:r>
                      <a:endParaRPr lang="en-US" sz="240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th-TH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สังเกตพฤติกรรมการปฏิบัติ</a:t>
                      </a:r>
                      <a:endParaRPr lang="en-US" sz="2400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thaiDist">
                        <a:spcAft>
                          <a:spcPts val="0"/>
                        </a:spcAft>
                        <a:buFont typeface="Cordia New"/>
                        <a:buChar char="-"/>
                      </a:pPr>
                      <a:r>
                        <a:rPr lang="th-TH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แบบประเมินพฤติกรรมการปฏิบัติ</a:t>
                      </a:r>
                      <a:endParaRPr lang="en-US" sz="2400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marL="342900" lvl="0" indent="-342900" algn="thaiDist">
                        <a:spcAft>
                          <a:spcPts val="0"/>
                        </a:spcAft>
                        <a:buFont typeface="Cordia New"/>
                        <a:buChar char="-"/>
                      </a:pPr>
                      <a:r>
                        <a:rPr lang="th-TH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เกณฑ์คุณภาพ (</a:t>
                      </a:r>
                      <a:r>
                        <a:rPr lang="en-US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Rubric)</a:t>
                      </a:r>
                      <a:endParaRPr lang="en-US" sz="2400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</a:tr>
              <a:tr h="1706787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th-TH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ทักษะการแก้ปัญหา</a:t>
                      </a:r>
                      <a:endParaRPr lang="en-US" sz="2400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th-TH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- ตรวจผลงาน การ</a:t>
                      </a:r>
                      <a:r>
                        <a:rPr lang="th-TH" sz="2400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ปฏิบัติงาน</a:t>
                      </a:r>
                      <a:r>
                        <a:rPr lang="en-US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  <a:p>
                      <a:pPr algn="thaiDist"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th-TH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- สอบถามความพึงพอใจ</a:t>
                      </a:r>
                      <a:endParaRPr lang="en-US" sz="2400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th-TH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ในการร่วมกิจกรรมของ</a:t>
                      </a:r>
                      <a:endParaRPr lang="en-US" sz="2400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th-TH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นักเรียน ครู ผู้ปกครอง</a:t>
                      </a:r>
                      <a:endParaRPr lang="en-US" sz="2400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thaiDist">
                        <a:spcAft>
                          <a:spcPts val="0"/>
                        </a:spcAft>
                        <a:buFont typeface="Cordia New"/>
                        <a:buChar char="-"/>
                      </a:pPr>
                      <a:r>
                        <a:rPr lang="th-TH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แบบประเมินประเมินผลงาน</a:t>
                      </a:r>
                      <a:endParaRPr lang="en-US" sz="2400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marL="342900" lvl="0" indent="-342900" algn="thaiDist">
                        <a:spcAft>
                          <a:spcPts val="0"/>
                        </a:spcAft>
                        <a:buFont typeface="Cordia New"/>
                        <a:buChar char="-"/>
                        <a:tabLst>
                          <a:tab pos="111760" algn="l"/>
                        </a:tabLst>
                      </a:pPr>
                      <a:r>
                        <a:rPr lang="th-TH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เกณฑ์คุณภาพ (</a:t>
                      </a:r>
                      <a:r>
                        <a:rPr lang="en-US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Rubric)</a:t>
                      </a:r>
                    </a:p>
                    <a:p>
                      <a:pPr indent="-68580">
                        <a:spcAft>
                          <a:spcPts val="0"/>
                        </a:spcAft>
                        <a:tabLst>
                          <a:tab pos="111760" algn="l"/>
                        </a:tabLst>
                      </a:pPr>
                      <a:r>
                        <a:rPr lang="th-TH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-  แบบประเมินความพึงพอใจ</a:t>
                      </a:r>
                      <a:endParaRPr lang="en-US" sz="2400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indent="-68580">
                        <a:spcAft>
                          <a:spcPts val="0"/>
                        </a:spcAft>
                        <a:tabLst>
                          <a:tab pos="111760" algn="l"/>
                        </a:tabLst>
                      </a:pPr>
                      <a:r>
                        <a:rPr lang="th-TH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  ในการร่วมกิจกรรม</a:t>
                      </a:r>
                      <a:endParaRPr lang="en-US" sz="2400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</a:tr>
              <a:tr h="853394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th-TH" sz="24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ทักษะการคิดวิเคราะห์</a:t>
                      </a:r>
                      <a:endParaRPr lang="en-US" sz="240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th-TH" sz="24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ตรวจผลงาน (ภารงาน/ชิ้นงาน)</a:t>
                      </a:r>
                      <a:endParaRPr lang="en-US" sz="240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thaiDist">
                        <a:spcAft>
                          <a:spcPts val="0"/>
                        </a:spcAft>
                        <a:buFont typeface="Cordia New"/>
                        <a:buChar char="-"/>
                      </a:pPr>
                      <a:r>
                        <a:rPr lang="th-TH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แบบประเมินประเมินผลงาน</a:t>
                      </a:r>
                      <a:endParaRPr lang="en-US" sz="2400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marL="342900" lvl="0" indent="-342900" algn="thaiDist">
                        <a:spcAft>
                          <a:spcPts val="0"/>
                        </a:spcAft>
                        <a:buFont typeface="Cordia New"/>
                        <a:buChar char="-"/>
                        <a:tabLst>
                          <a:tab pos="111760" algn="l"/>
                        </a:tabLst>
                      </a:pPr>
                      <a:r>
                        <a:rPr lang="th-TH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เกณฑ์คุณภาพ (</a:t>
                      </a:r>
                      <a:r>
                        <a:rPr lang="en-US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Rubric)</a:t>
                      </a:r>
                      <a:endParaRPr lang="en-US" sz="2400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</a:tr>
              <a:tr h="1574808">
                <a:tc>
                  <a:txBody>
                    <a:bodyPr/>
                    <a:lstStyle/>
                    <a:p>
                      <a:pPr indent="7620"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คุณธรรม จริยธรรม </a:t>
                      </a:r>
                      <a:endParaRPr lang="en-US" sz="2400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indent="7620"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(มีวินัย ซื่อสัตย์ สุจริต เสียสละ อดทน มุ่งมั่นในการทำงาน กตัญญู</a:t>
                      </a:r>
                      <a:r>
                        <a:rPr lang="th-TH" sz="2400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)</a:t>
                      </a:r>
                      <a:r>
                        <a:rPr lang="th-TH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en-US" sz="2400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th-TH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- สังเกตพฤติกรรมการปฏิบัติ</a:t>
                      </a:r>
                      <a:endParaRPr lang="en-US" sz="2400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thaiDist"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th-TH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- สอบถามความพึงพอใจ</a:t>
                      </a:r>
                      <a:endParaRPr lang="en-US" sz="2400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th-TH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ในการร่วมกิจกรรมของ</a:t>
                      </a:r>
                      <a:endParaRPr lang="en-US" sz="2400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th-TH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นักเรียน ครู ผู้ปกครอง</a:t>
                      </a:r>
                      <a:endParaRPr lang="en-US" sz="2400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thaiDist">
                        <a:spcAft>
                          <a:spcPts val="0"/>
                        </a:spcAft>
                        <a:buFont typeface="Cordia New"/>
                        <a:buChar char="-"/>
                      </a:pPr>
                      <a:r>
                        <a:rPr lang="th-TH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แบบประเมินพฤติกรรมการปฏิบัติ</a:t>
                      </a:r>
                      <a:endParaRPr lang="en-US" sz="2400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marL="342900" lvl="0" indent="-342900" algn="thaiDist">
                        <a:spcAft>
                          <a:spcPts val="0"/>
                        </a:spcAft>
                        <a:buFont typeface="Cordia New"/>
                        <a:buChar char="-"/>
                      </a:pPr>
                      <a:r>
                        <a:rPr lang="th-TH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เกณฑ์คุณภาพ (</a:t>
                      </a:r>
                      <a:r>
                        <a:rPr lang="en-US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Rubric)</a:t>
                      </a:r>
                    </a:p>
                    <a:p>
                      <a:pPr marL="342900" lvl="0" indent="-342900" algn="thaiDist">
                        <a:spcAft>
                          <a:spcPts val="0"/>
                        </a:spcAft>
                        <a:buFont typeface="Cordia New"/>
                        <a:buChar char="-"/>
                      </a:pPr>
                      <a:r>
                        <a:rPr lang="th-TH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แบบประเมินความพึงพอใจ</a:t>
                      </a:r>
                      <a:endParaRPr lang="en-US" sz="2400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marL="111760" algn="thaiDist"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ในการร่วมกิจกรรม</a:t>
                      </a:r>
                      <a:endParaRPr lang="en-US" sz="2400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1259632" y="427037"/>
            <a:ext cx="5098318" cy="639763"/>
          </a:xfrm>
        </p:spPr>
        <p:txBody>
          <a:bodyPr/>
          <a:lstStyle/>
          <a:p>
            <a:r>
              <a:rPr lang="th-TH" sz="3600" dirty="0" smtClean="0"/>
              <a:t>ที่มานโยบาย “ลดเวลาเรียน  เพิ่มเวลารู้”</a:t>
            </a:r>
            <a:endParaRPr lang="th-TH" sz="36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28596" y="1285860"/>
            <a:ext cx="8286808" cy="5143512"/>
          </a:xfrm>
        </p:spPr>
        <p:txBody>
          <a:bodyPr anchor="ctr">
            <a:normAutofit/>
          </a:bodyPr>
          <a:lstStyle/>
          <a:p>
            <a:pPr algn="ctr">
              <a:lnSpc>
                <a:spcPct val="110000"/>
              </a:lnSpc>
              <a:buNone/>
            </a:pPr>
            <a:r>
              <a:rPr lang="th-TH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ขณะนี้การพัฒนาโลกอยู่ในยุค</a:t>
            </a:r>
          </a:p>
          <a:p>
            <a:pPr algn="ctr">
              <a:lnSpc>
                <a:spcPct val="110000"/>
              </a:lnSpc>
              <a:buNone/>
            </a:pPr>
            <a:r>
              <a:rPr lang="th-TH" sz="36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ศตวรรษที่ 21</a:t>
            </a:r>
            <a:r>
              <a:rPr lang="en-US" sz="36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(21</a:t>
            </a:r>
            <a:r>
              <a:rPr lang="en-US" sz="3600" b="1" baseline="300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</a:t>
            </a:r>
            <a:r>
              <a:rPr lang="en-US" sz="36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Century)</a:t>
            </a:r>
          </a:p>
          <a:p>
            <a:pPr algn="ctr">
              <a:lnSpc>
                <a:spcPct val="110000"/>
              </a:lnSpc>
              <a:buNone/>
            </a:pPr>
            <a:r>
              <a:rPr lang="th-TH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นักการศึกษาได้ร่วมกันกำหนด </a:t>
            </a:r>
            <a:r>
              <a:rPr lang="th-TH" sz="36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สมรรถนะ </a:t>
            </a:r>
            <a:r>
              <a:rPr lang="en-US" sz="36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(Competencies)</a:t>
            </a:r>
            <a:r>
              <a:rPr lang="th-TH" sz="36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และ </a:t>
            </a:r>
            <a:r>
              <a:rPr lang="th-TH" sz="36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ทักษะ </a:t>
            </a:r>
            <a:r>
              <a:rPr lang="en-US" sz="36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(Skills)</a:t>
            </a:r>
            <a:r>
              <a:rPr lang="th-TH" sz="36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>
              <a:lnSpc>
                <a:spcPct val="110000"/>
              </a:lnSpc>
              <a:buNone/>
            </a:pPr>
            <a:r>
              <a:rPr lang="th-TH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ที่สำคัญ จำเป็นสำหรับคนในศตวรรษนี้</a:t>
            </a:r>
            <a:endParaRPr lang="th-TH" sz="3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ipe dir="r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ชื่อเรื่อง 1"/>
          <p:cNvSpPr>
            <a:spLocks noGrp="1"/>
          </p:cNvSpPr>
          <p:nvPr>
            <p:ph type="title"/>
          </p:nvPr>
        </p:nvSpPr>
        <p:spPr>
          <a:xfrm>
            <a:off x="1258888" y="427038"/>
            <a:ext cx="6172200" cy="639762"/>
          </a:xfrm>
        </p:spPr>
        <p:txBody>
          <a:bodyPr/>
          <a:lstStyle/>
          <a:p>
            <a:r>
              <a:rPr lang="th-TH" altLang="th-TH" smtClean="0"/>
              <a:t>การลดเวลาเรียน เพิ่มเวลารู้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95963" y="2902545"/>
            <a:ext cx="1439862" cy="523875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 err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สพป.</a:t>
            </a:r>
            <a:r>
              <a:rPr lang="en-US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/</a:t>
            </a:r>
            <a:r>
              <a:rPr lang="th-TH" b="1" dirty="0" err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สพ</a:t>
            </a:r>
            <a:r>
              <a:rPr lang="th-TH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ม.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5963" y="1977032"/>
            <a:ext cx="1439862" cy="522288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dirty="0">
                <a:solidFill>
                  <a:schemeClr val="tx1"/>
                </a:solidFill>
              </a:rPr>
              <a:t>สถานศึกษา</a:t>
            </a:r>
          </a:p>
        </p:txBody>
      </p:sp>
      <p:cxnSp>
        <p:nvCxnSpPr>
          <p:cNvPr id="8" name="Elbow Connector 13"/>
          <p:cNvCxnSpPr/>
          <p:nvPr/>
        </p:nvCxnSpPr>
        <p:spPr>
          <a:xfrm rot="16200000" flipH="1">
            <a:off x="1619697" y="3140944"/>
            <a:ext cx="1008063" cy="0"/>
          </a:xfrm>
          <a:prstGeom prst="bentConnector3">
            <a:avLst>
              <a:gd name="adj1" fmla="val 50000"/>
            </a:avLst>
          </a:prstGeom>
          <a:ln w="38100">
            <a:solidFill>
              <a:srgbClr val="08080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795963" y="3912195"/>
            <a:ext cx="1439862" cy="522287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schemeClr val="tx1"/>
                </a:solidFill>
              </a:rPr>
              <a:t>สพฐ.</a:t>
            </a:r>
            <a:endParaRPr lang="th-TH" sz="2000" b="1" dirty="0">
              <a:solidFill>
                <a:schemeClr val="tx1"/>
              </a:solidFill>
            </a:endParaRPr>
          </a:p>
        </p:txBody>
      </p:sp>
      <p:sp>
        <p:nvSpPr>
          <p:cNvPr id="39" name="AutoShape 4"/>
          <p:cNvSpPr>
            <a:spLocks noChangeArrowheads="1"/>
          </p:cNvSpPr>
          <p:nvPr/>
        </p:nvSpPr>
        <p:spPr bwMode="gray">
          <a:xfrm>
            <a:off x="468313" y="1464270"/>
            <a:ext cx="2590800" cy="1366837"/>
          </a:xfrm>
          <a:prstGeom prst="chevron">
            <a:avLst>
              <a:gd name="adj" fmla="val 17842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 w="38100">
            <a:solidFill>
              <a:srgbClr val="EAEAEA"/>
            </a:solidFill>
            <a:miter lim="800000"/>
            <a:headEnd/>
            <a:tailEnd/>
          </a:ln>
          <a:effectLst>
            <a:outerShdw dist="109250" dir="3267739" algn="ctr" rotWithShape="0">
              <a:srgbClr val="333333">
                <a:alpha val="50000"/>
              </a:srgbClr>
            </a:outerShdw>
          </a:effectLst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th-TH" dirty="0"/>
          </a:p>
        </p:txBody>
      </p:sp>
      <p:sp>
        <p:nvSpPr>
          <p:cNvPr id="36872" name="TextBox 39"/>
          <p:cNvSpPr txBox="1">
            <a:spLocks noChangeArrowheads="1"/>
          </p:cNvSpPr>
          <p:nvPr/>
        </p:nvSpPr>
        <p:spPr bwMode="auto">
          <a:xfrm>
            <a:off x="698500" y="1548407"/>
            <a:ext cx="2198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sz="3600" b="1"/>
              <a:t>การลดเวลาเรียน</a:t>
            </a:r>
          </a:p>
          <a:p>
            <a:pPr algn="ctr" eaLnBrk="1" hangingPunct="1"/>
            <a:r>
              <a:rPr lang="th-TH" altLang="th-TH" sz="3600" b="1"/>
              <a:t>เพิ่มเวลารู้</a:t>
            </a:r>
            <a:endParaRPr lang="en-US" altLang="th-TH" sz="3600" b="1"/>
          </a:p>
        </p:txBody>
      </p:sp>
      <p:sp>
        <p:nvSpPr>
          <p:cNvPr id="18" name="AutoShape 6"/>
          <p:cNvSpPr>
            <a:spLocks noChangeArrowheads="1"/>
          </p:cNvSpPr>
          <p:nvPr/>
        </p:nvSpPr>
        <p:spPr bwMode="gray">
          <a:xfrm>
            <a:off x="2654300" y="2975570"/>
            <a:ext cx="2422525" cy="1749425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000458"/>
              </a:gs>
              <a:gs pos="50000">
                <a:srgbClr val="363A86"/>
              </a:gs>
              <a:gs pos="100000">
                <a:srgbClr val="000458"/>
              </a:gs>
            </a:gsLst>
            <a:lin ang="2700000" scaled="1"/>
          </a:gradFill>
          <a:ln w="254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kern="0" dirty="0">
                <a:solidFill>
                  <a:srgbClr val="FFFFFF"/>
                </a:solidFill>
                <a:latin typeface="AngsanaDSE" pitchFamily="18" charset="0"/>
              </a:rPr>
              <a:t>การทบทวน</a:t>
            </a:r>
            <a:br>
              <a:rPr lang="th-TH" sz="3200" kern="0" dirty="0">
                <a:solidFill>
                  <a:srgbClr val="FFFFFF"/>
                </a:solidFill>
                <a:latin typeface="AngsanaDSE" pitchFamily="18" charset="0"/>
              </a:rPr>
            </a:br>
            <a:r>
              <a:rPr lang="th-TH" sz="3200" kern="0" dirty="0">
                <a:solidFill>
                  <a:srgbClr val="FFFFFF"/>
                </a:solidFill>
                <a:latin typeface="AngsanaDSE" pitchFamily="18" charset="0"/>
              </a:rPr>
              <a:t>หลังการปฏิบัติ </a:t>
            </a:r>
            <a:endParaRPr lang="en-US" sz="3200" kern="0" dirty="0">
              <a:solidFill>
                <a:srgbClr val="FFFFFF"/>
              </a:solidFill>
              <a:latin typeface="AngsanaDSE" pitchFamily="18" charset="0"/>
            </a:endParaRPr>
          </a:p>
          <a:p>
            <a:pPr algn="ctr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0" dirty="0">
                <a:solidFill>
                  <a:srgbClr val="FFFFFF"/>
                </a:solidFill>
                <a:latin typeface="AngsanaDSE" pitchFamily="18" charset="0"/>
              </a:rPr>
              <a:t>After Action Review</a:t>
            </a:r>
            <a:br>
              <a:rPr lang="en-US" sz="3200" kern="0" dirty="0">
                <a:solidFill>
                  <a:srgbClr val="FFFFFF"/>
                </a:solidFill>
                <a:latin typeface="AngsanaDSE" pitchFamily="18" charset="0"/>
              </a:rPr>
            </a:br>
            <a:r>
              <a:rPr lang="en-US" kern="0" dirty="0">
                <a:solidFill>
                  <a:srgbClr val="FFFFFF"/>
                </a:solidFill>
                <a:latin typeface="AngsanaDSE" pitchFamily="18" charset="0"/>
              </a:rPr>
              <a:t>(AAR)</a:t>
            </a:r>
            <a:endParaRPr lang="en-US" sz="3200" kern="0" dirty="0">
              <a:solidFill>
                <a:srgbClr val="FFFFFF"/>
              </a:solidFill>
              <a:latin typeface="AngsanaDSE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763688" y="3645024"/>
            <a:ext cx="762000" cy="665163"/>
            <a:chOff x="1110" y="2656"/>
            <a:chExt cx="1549" cy="1351"/>
          </a:xfrm>
        </p:grpSpPr>
        <p:sp>
          <p:nvSpPr>
            <p:cNvPr id="36887" name="AutoShape 4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th-TH" altLang="th-TH"/>
            </a:p>
          </p:txBody>
        </p:sp>
        <p:sp>
          <p:nvSpPr>
            <p:cNvPr id="36888" name="AutoShape 5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th-TH" altLang="th-TH"/>
            </a:p>
          </p:txBody>
        </p:sp>
        <p:sp>
          <p:nvSpPr>
            <p:cNvPr id="22" name="AutoShape 6"/>
            <p:cNvSpPr>
              <a:spLocks noChangeArrowheads="1"/>
            </p:cNvSpPr>
            <p:nvPr/>
          </p:nvSpPr>
          <p:spPr bwMode="gray">
            <a:xfrm>
              <a:off x="1200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th-TH" sz="4400" dirty="0"/>
                <a:t>๔</a:t>
              </a:r>
            </a:p>
          </p:txBody>
        </p:sp>
      </p:grpSp>
      <p:sp>
        <p:nvSpPr>
          <p:cNvPr id="36875" name="TextBox 37"/>
          <p:cNvSpPr txBox="1">
            <a:spLocks noChangeArrowheads="1"/>
          </p:cNvSpPr>
          <p:nvPr/>
        </p:nvSpPr>
        <p:spPr bwMode="auto">
          <a:xfrm>
            <a:off x="7380288" y="2013545"/>
            <a:ext cx="13700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2400">
                <a:solidFill>
                  <a:srgbClr val="080808"/>
                </a:solidFill>
              </a:rPr>
              <a:t>สัปดาห์ละครั้ง</a:t>
            </a:r>
          </a:p>
        </p:txBody>
      </p:sp>
      <p:sp>
        <p:nvSpPr>
          <p:cNvPr id="36876" name="TextBox 41"/>
          <p:cNvSpPr txBox="1">
            <a:spLocks noChangeArrowheads="1"/>
          </p:cNvSpPr>
          <p:nvPr/>
        </p:nvSpPr>
        <p:spPr bwMode="auto">
          <a:xfrm>
            <a:off x="7380288" y="2918420"/>
            <a:ext cx="1177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2400">
                <a:solidFill>
                  <a:srgbClr val="080808"/>
                </a:solidFill>
              </a:rPr>
              <a:t>เดือนละครั้ง</a:t>
            </a:r>
          </a:p>
        </p:txBody>
      </p:sp>
      <p:sp>
        <p:nvSpPr>
          <p:cNvPr id="36877" name="TextBox 42"/>
          <p:cNvSpPr txBox="1">
            <a:spLocks noChangeArrowheads="1"/>
          </p:cNvSpPr>
          <p:nvPr/>
        </p:nvSpPr>
        <p:spPr bwMode="auto">
          <a:xfrm>
            <a:off x="7380288" y="3882032"/>
            <a:ext cx="1482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2400">
                <a:solidFill>
                  <a:srgbClr val="080808"/>
                </a:solidFill>
              </a:rPr>
              <a:t>ภาคเรียนละครั้ง</a:t>
            </a:r>
          </a:p>
        </p:txBody>
      </p:sp>
      <p:cxnSp>
        <p:nvCxnSpPr>
          <p:cNvPr id="45" name="ตัวเชื่อมต่อตรง 44"/>
          <p:cNvCxnSpPr/>
          <p:nvPr/>
        </p:nvCxnSpPr>
        <p:spPr>
          <a:xfrm>
            <a:off x="7235825" y="2345332"/>
            <a:ext cx="1404938" cy="0"/>
          </a:xfrm>
          <a:prstGeom prst="line">
            <a:avLst/>
          </a:prstGeom>
          <a:ln w="19050"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ตัวเชื่อมต่อตรง 45"/>
          <p:cNvCxnSpPr/>
          <p:nvPr/>
        </p:nvCxnSpPr>
        <p:spPr>
          <a:xfrm>
            <a:off x="7235825" y="3267670"/>
            <a:ext cx="1404938" cy="0"/>
          </a:xfrm>
          <a:prstGeom prst="line">
            <a:avLst/>
          </a:prstGeom>
          <a:ln w="19050"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ตัวเชื่อมต่อตรง 46"/>
          <p:cNvCxnSpPr/>
          <p:nvPr/>
        </p:nvCxnSpPr>
        <p:spPr>
          <a:xfrm>
            <a:off x="7235825" y="4228107"/>
            <a:ext cx="1404938" cy="0"/>
          </a:xfrm>
          <a:prstGeom prst="line">
            <a:avLst/>
          </a:prstGeom>
          <a:ln w="19050"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484438" y="4780557"/>
            <a:ext cx="6119812" cy="15287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457200" indent="-457200" eaLnBrk="1" hangingPunct="1">
              <a:lnSpc>
                <a:spcPts val="2800"/>
              </a:lnSpc>
              <a:defRPr/>
            </a:pPr>
            <a:r>
              <a:rPr lang="th-TH" dirty="0">
                <a:solidFill>
                  <a:srgbClr val="080808"/>
                </a:solidFill>
              </a:rPr>
              <a:t> </a:t>
            </a:r>
            <a:r>
              <a:rPr lang="en-US" dirty="0">
                <a:solidFill>
                  <a:srgbClr val="080808"/>
                </a:solidFill>
              </a:rPr>
              <a:t>- </a:t>
            </a:r>
            <a:r>
              <a:rPr lang="th-TH" dirty="0">
                <a:solidFill>
                  <a:srgbClr val="080808"/>
                </a:solidFill>
              </a:rPr>
              <a:t>ดำเนินการทันทีหลังปิดภาคเรียน</a:t>
            </a:r>
          </a:p>
          <a:p>
            <a:pPr marL="457200" indent="-457200" eaLnBrk="1" hangingPunct="1">
              <a:lnSpc>
                <a:spcPts val="2800"/>
              </a:lnSpc>
              <a:defRPr/>
            </a:pPr>
            <a:r>
              <a:rPr lang="th-TH" dirty="0">
                <a:solidFill>
                  <a:srgbClr val="080808"/>
                </a:solidFill>
              </a:rPr>
              <a:t> </a:t>
            </a:r>
            <a:r>
              <a:rPr lang="en-US" dirty="0">
                <a:solidFill>
                  <a:srgbClr val="080808"/>
                </a:solidFill>
              </a:rPr>
              <a:t>- </a:t>
            </a:r>
            <a:r>
              <a:rPr lang="th-TH" dirty="0">
                <a:solidFill>
                  <a:srgbClr val="080808"/>
                </a:solidFill>
              </a:rPr>
              <a:t>ศึกษารูปแบบการจัดการของโรงเรียนที่ประสบความสำเร็จ</a:t>
            </a:r>
          </a:p>
          <a:p>
            <a:pPr eaLnBrk="1" hangingPunct="1">
              <a:lnSpc>
                <a:spcPts val="2800"/>
              </a:lnSpc>
              <a:defRPr/>
            </a:pPr>
            <a:r>
              <a:rPr lang="th-TH" dirty="0">
                <a:solidFill>
                  <a:srgbClr val="080808"/>
                </a:solidFill>
              </a:rPr>
              <a:t>    เพื่อขยายไปยังโรงเรียนที่เหลือต่อไป</a:t>
            </a:r>
          </a:p>
          <a:p>
            <a:pPr marL="457200" indent="-457200" eaLnBrk="1" hangingPunct="1">
              <a:lnSpc>
                <a:spcPts val="2800"/>
              </a:lnSpc>
              <a:defRPr/>
            </a:pPr>
            <a:r>
              <a:rPr lang="th-TH" dirty="0">
                <a:solidFill>
                  <a:srgbClr val="080808"/>
                </a:solidFill>
              </a:rPr>
              <a:t> </a:t>
            </a:r>
            <a:r>
              <a:rPr lang="en-US" dirty="0">
                <a:solidFill>
                  <a:srgbClr val="080808"/>
                </a:solidFill>
              </a:rPr>
              <a:t>- </a:t>
            </a:r>
            <a:r>
              <a:rPr lang="th-TH" dirty="0">
                <a:solidFill>
                  <a:srgbClr val="080808"/>
                </a:solidFill>
              </a:rPr>
              <a:t>รวบรวมปัญหา / ข้อขัดข้อง เพื่อหาทางแก้ไขต่อไป</a:t>
            </a:r>
          </a:p>
        </p:txBody>
      </p:sp>
      <p:cxnSp>
        <p:nvCxnSpPr>
          <p:cNvPr id="27" name="ตัวเชื่อมต่อตรง 26"/>
          <p:cNvCxnSpPr/>
          <p:nvPr/>
        </p:nvCxnSpPr>
        <p:spPr>
          <a:xfrm>
            <a:off x="5435600" y="3809007"/>
            <a:ext cx="0" cy="36036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กลุ่ม 52"/>
          <p:cNvGrpSpPr>
            <a:grpSpLocks/>
          </p:cNvGrpSpPr>
          <p:nvPr/>
        </p:nvGrpSpPr>
        <p:grpSpPr bwMode="auto">
          <a:xfrm>
            <a:off x="5076825" y="2289670"/>
            <a:ext cx="719138" cy="1868586"/>
            <a:chOff x="5076825" y="2383431"/>
            <a:chExt cx="719311" cy="1868137"/>
          </a:xfrm>
        </p:grpSpPr>
        <p:cxnSp>
          <p:nvCxnSpPr>
            <p:cNvPr id="10" name="Elbow Connector 34"/>
            <p:cNvCxnSpPr>
              <a:stCxn id="18" idx="3"/>
              <a:endCxn id="7" idx="1"/>
            </p:cNvCxnSpPr>
            <p:nvPr/>
          </p:nvCxnSpPr>
          <p:spPr bwMode="auto">
            <a:xfrm flipV="1">
              <a:off x="5076825" y="2383431"/>
              <a:ext cx="719311" cy="1611720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08080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ลูกศรเชื่อมต่อแบบตรง 49"/>
            <p:cNvCxnSpPr/>
            <p:nvPr/>
          </p:nvCxnSpPr>
          <p:spPr>
            <a:xfrm>
              <a:off x="5435686" y="3285013"/>
              <a:ext cx="360450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ลูกศรเชื่อมต่อแบบตรง 51"/>
            <p:cNvCxnSpPr/>
            <p:nvPr/>
          </p:nvCxnSpPr>
          <p:spPr>
            <a:xfrm>
              <a:off x="5435686" y="4251568"/>
              <a:ext cx="360450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มุมมน 6"/>
          <p:cNvSpPr/>
          <p:nvPr/>
        </p:nvSpPr>
        <p:spPr>
          <a:xfrm>
            <a:off x="251520" y="116632"/>
            <a:ext cx="8640960" cy="6624736"/>
          </a:xfrm>
          <a:prstGeom prst="roundRect">
            <a:avLst>
              <a:gd name="adj" fmla="val 739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665" y="1280244"/>
            <a:ext cx="6135687" cy="524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467961"/>
            <a:ext cx="6120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C00000"/>
                </a:solidFill>
              </a:rPr>
              <a:t>แนวทางการบริหารจัดการ “ลดเวลาเรียน เพิ่มเวลารู้</a:t>
            </a:r>
            <a:r>
              <a:rPr lang="th-TH" sz="3200" b="1" dirty="0" smtClean="0">
                <a:solidFill>
                  <a:srgbClr val="C00000"/>
                </a:solidFill>
              </a:rPr>
              <a:t>”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10462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15616" y="476672"/>
            <a:ext cx="6172200" cy="639763"/>
          </a:xfrm>
        </p:spPr>
        <p:txBody>
          <a:bodyPr/>
          <a:lstStyle/>
          <a:p>
            <a:r>
              <a:rPr lang="th-TH" sz="4800" dirty="0" smtClean="0"/>
              <a:t>         บทบาทของครู</a:t>
            </a:r>
            <a:endParaRPr lang="th-TH" sz="4800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23528" y="1412875"/>
            <a:ext cx="8496944" cy="4967288"/>
          </a:xfrm>
        </p:spPr>
        <p:txBody>
          <a:bodyPr/>
          <a:lstStyle/>
          <a:p>
            <a:pPr>
              <a:spcAft>
                <a:spcPts val="1800"/>
              </a:spcAft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dirty="0" smtClean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เข้าใจ</a:t>
            </a:r>
            <a:r>
              <a:rPr lang="th-TH" dirty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แนวคิดที่ว่า </a:t>
            </a:r>
            <a:r>
              <a:rPr lang="th-TH" dirty="0" smtClean="0">
                <a:solidFill>
                  <a:schemeClr val="accent6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“ผู้เรียน</a:t>
            </a:r>
            <a:r>
              <a:rPr lang="th-TH" dirty="0">
                <a:solidFill>
                  <a:schemeClr val="accent6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สามารถสร้างองค์</a:t>
            </a:r>
            <a:r>
              <a:rPr lang="th-TH" dirty="0" smtClean="0">
                <a:solidFill>
                  <a:schemeClr val="accent6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ความรู้ได้</a:t>
            </a:r>
            <a:r>
              <a:rPr lang="th-TH" dirty="0">
                <a:solidFill>
                  <a:schemeClr val="accent6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ด้วย</a:t>
            </a:r>
            <a:r>
              <a:rPr lang="th-TH" dirty="0" smtClean="0">
                <a:solidFill>
                  <a:schemeClr val="accent6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ตัวเอง”</a:t>
            </a:r>
            <a:r>
              <a:rPr lang="th-TH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โดย</a:t>
            </a:r>
            <a:r>
              <a:rPr lang="th-TH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เชื่อมโยงความรู้เดิมที่มีอยู่ภายในเข้ากับการได้ลงมือปฏิบัติกิจกรรมต่าง </a:t>
            </a:r>
            <a:r>
              <a:rPr lang="th-TH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ๆ</a:t>
            </a:r>
            <a:endParaRPr lang="en-US" dirty="0">
              <a:solidFill>
                <a:srgbClr val="000099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lvl="0" indent="0">
              <a:buFont typeface="Wingdings" pitchFamily="2" charset="2"/>
              <a:buChar char="Ø"/>
            </a:pPr>
            <a:r>
              <a:rPr lang="th-TH" dirty="0" smtClean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  ต้อง</a:t>
            </a:r>
            <a:r>
              <a:rPr lang="th-TH" dirty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ตระหนัก</a:t>
            </a:r>
            <a:r>
              <a:rPr lang="th-TH" dirty="0" smtClean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ว่า </a:t>
            </a:r>
            <a:r>
              <a:rPr lang="th-TH" dirty="0" smtClean="0">
                <a:solidFill>
                  <a:schemeClr val="accent6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“การ</a:t>
            </a:r>
            <a:r>
              <a:rPr lang="th-TH" dirty="0">
                <a:solidFill>
                  <a:schemeClr val="accent6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จัดการศึกษาแก่นักเรียน</a:t>
            </a:r>
            <a:r>
              <a:rPr lang="th-TH" dirty="0" smtClean="0">
                <a:solidFill>
                  <a:schemeClr val="accent6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นั้นควร</a:t>
            </a:r>
            <a:r>
              <a:rPr lang="th-TH" dirty="0">
                <a:solidFill>
                  <a:schemeClr val="accent6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ส่งเสริม</a:t>
            </a:r>
            <a:r>
              <a:rPr lang="th-TH" dirty="0" smtClean="0">
                <a:solidFill>
                  <a:schemeClr val="accent6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ให้   </a:t>
            </a:r>
          </a:p>
          <a:p>
            <a:pPr marL="0" lvl="0" indent="0">
              <a:spcAft>
                <a:spcPts val="1800"/>
              </a:spcAft>
              <a:buNone/>
            </a:pPr>
            <a:r>
              <a:rPr lang="th-TH" dirty="0" smtClean="0">
                <a:solidFill>
                  <a:schemeClr val="accent6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    นักเรียน</a:t>
            </a:r>
            <a:r>
              <a:rPr lang="th-TH" dirty="0">
                <a:solidFill>
                  <a:schemeClr val="accent6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เกิดความสนใจในการ</a:t>
            </a:r>
            <a:r>
              <a:rPr lang="th-TH" dirty="0" smtClean="0">
                <a:solidFill>
                  <a:schemeClr val="accent6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เรียนรู้” </a:t>
            </a:r>
            <a:r>
              <a:rPr lang="th-TH" dirty="0" smtClean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ไม่ใช่</a:t>
            </a:r>
            <a:r>
              <a:rPr lang="th-TH" dirty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เน้นแต่เพียง</a:t>
            </a:r>
            <a:r>
              <a:rPr lang="th-TH" dirty="0" smtClean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เนื้อหาความรู้</a:t>
            </a:r>
            <a:endParaRPr lang="en-US" dirty="0">
              <a:solidFill>
                <a:srgbClr val="000099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indent="0">
              <a:spcAft>
                <a:spcPts val="1800"/>
              </a:spcAft>
              <a:buFont typeface="Wingdings" pitchFamily="2" charset="2"/>
              <a:buChar char="Ø"/>
            </a:pPr>
            <a:r>
              <a:rPr lang="th-TH" dirty="0" smtClean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  มี</a:t>
            </a:r>
            <a:r>
              <a:rPr lang="th-TH" dirty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บทบาท</a:t>
            </a:r>
            <a:r>
              <a:rPr lang="th-TH" dirty="0" smtClean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เป็น </a:t>
            </a:r>
            <a:r>
              <a:rPr lang="th-TH" dirty="0" smtClean="0">
                <a:solidFill>
                  <a:schemeClr val="accent6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“ผู้</a:t>
            </a:r>
            <a:r>
              <a:rPr lang="th-TH" dirty="0">
                <a:solidFill>
                  <a:schemeClr val="accent6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แนะนำ สร้างบรรยากาศและจัด</a:t>
            </a:r>
            <a:r>
              <a:rPr lang="th-TH" dirty="0" smtClean="0">
                <a:solidFill>
                  <a:schemeClr val="accent6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สถานการณ์</a:t>
            </a:r>
            <a:br>
              <a:rPr lang="th-TH" dirty="0" smtClean="0">
                <a:solidFill>
                  <a:schemeClr val="accent6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solidFill>
                  <a:schemeClr val="accent6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    ที่</a:t>
            </a:r>
            <a:r>
              <a:rPr lang="th-TH" dirty="0">
                <a:solidFill>
                  <a:schemeClr val="accent6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กระตุ้นให้นักเรียนเกิดการ</a:t>
            </a:r>
            <a:r>
              <a:rPr lang="th-TH" dirty="0" smtClean="0">
                <a:solidFill>
                  <a:schemeClr val="accent6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เรียนรู้ด้วยตนเอง” </a:t>
            </a:r>
            <a:r>
              <a:rPr lang="th-TH" dirty="0" smtClean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มากกว่า</a:t>
            </a:r>
            <a:r>
              <a:rPr lang="th-TH" dirty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การ</a:t>
            </a:r>
            <a:r>
              <a:rPr lang="th-TH" dirty="0" smtClean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เรียน</a:t>
            </a:r>
            <a:br>
              <a:rPr lang="th-TH" dirty="0" smtClean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     จากคำ</a:t>
            </a:r>
            <a:r>
              <a:rPr lang="th-TH" dirty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บอกของ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ผู้สอน</a:t>
            </a:r>
          </a:p>
          <a:p>
            <a:pPr marL="442913" indent="-442913">
              <a:buFont typeface="Wingdings" pitchFamily="2" charset="2"/>
              <a:buChar char="Ø"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ออกแบบ </a:t>
            </a:r>
            <a:r>
              <a:rPr lang="th-TH" dirty="0" smtClean="0">
                <a:solidFill>
                  <a:schemeClr val="accent6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“สร้างสรรค์กิจกรรมการเรียนรู้ จัดสภาพแวดล้อมให้เอื้อ</a:t>
            </a:r>
            <a:br>
              <a:rPr lang="th-TH" dirty="0" smtClean="0">
                <a:solidFill>
                  <a:schemeClr val="accent6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solidFill>
                  <a:schemeClr val="accent6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ต่อการเรียนรู้ด้วยตนเองของผู้เรียน”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มากกว่าการเป็นผู้ถ่ายทอดความรู้หน้าห้องเพียงอย่างเดียว</a:t>
            </a:r>
          </a:p>
          <a:p>
            <a:pPr marL="0" lvl="0" indent="0">
              <a:buNone/>
            </a:pPr>
            <a:endParaRPr lang="en-US" sz="2800" dirty="0">
              <a:solidFill>
                <a:srgbClr val="000099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None/>
            </a:pPr>
            <a:endParaRPr lang="th-TH" sz="28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579571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graphicFrame>
        <p:nvGraphicFramePr>
          <p:cNvPr id="6" name="ตัวยึดเนื้อหา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h-TH" smtClean="0">
                <a:solidFill>
                  <a:prstClr val="black">
                    <a:tint val="75000"/>
                  </a:prstClr>
                </a:solidFill>
              </a:rPr>
              <a:t>ดร.เบญจลักษณ์   น้ำฟ้า--รองเลขาธิการคณะกรรมการการศึกษาขั้นพื้นฐาน</a:t>
            </a: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34500" name="Title 3"/>
          <p:cNvSpPr>
            <a:spLocks noGrp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th-TH" sz="4400" b="1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34501" name="Picture 4"/>
          <p:cNvPicPr>
            <a:picLocks noGrp="1"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9490981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in\Desktop\1-898c807dc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036497" cy="67413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714612" y="652626"/>
            <a:ext cx="3813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ทักษะการเรียนรู้และนวัตกรรม</a:t>
            </a:r>
            <a:endParaRPr lang="th-TH" sz="18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28926" y="1052736"/>
            <a:ext cx="3214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Critical Thinking </a:t>
            </a:r>
            <a:r>
              <a:rPr lang="th-TH" sz="16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r>
              <a:rPr lang="en-US" sz="16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Communication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Collaboration-</a:t>
            </a:r>
            <a:r>
              <a:rPr lang="th-TH" sz="16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Creativity</a:t>
            </a:r>
            <a:endParaRPr lang="th-TH" sz="16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2160" y="1628800"/>
            <a:ext cx="156966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000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ทักษะ</a:t>
            </a:r>
          </a:p>
          <a:p>
            <a:pPr algn="ctr"/>
            <a:r>
              <a:rPr lang="th-TH" sz="2000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สารสนเทศ </a:t>
            </a:r>
          </a:p>
          <a:p>
            <a:pPr algn="ctr"/>
            <a:r>
              <a:rPr lang="th-TH" sz="2000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สื่อ</a:t>
            </a:r>
          </a:p>
          <a:p>
            <a:pPr algn="ctr"/>
            <a:r>
              <a:rPr lang="th-TH" sz="2000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และ</a:t>
            </a:r>
          </a:p>
          <a:p>
            <a:pPr algn="ctr"/>
            <a:r>
              <a:rPr lang="th-TH" sz="2000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เทคโนโลยี</a:t>
            </a:r>
            <a:endParaRPr lang="th-TH" sz="2000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24368" y="1769407"/>
            <a:ext cx="2571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สาระวิชาหลัก 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3Rs</a:t>
            </a:r>
            <a:endParaRPr lang="th-TH" sz="20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00364" y="2276872"/>
            <a:ext cx="3048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Reading</a:t>
            </a:r>
            <a:r>
              <a:rPr lang="th-TH" sz="18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r>
              <a:rPr lang="en-US" sz="18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Writing, Arithmetic</a:t>
            </a:r>
            <a:endParaRPr lang="th-TH" sz="1800" dirty="0">
              <a:solidFill>
                <a:prstClr val="black"/>
              </a:solidFill>
            </a:endParaRPr>
          </a:p>
        </p:txBody>
      </p:sp>
      <p:grpSp>
        <p:nvGrpSpPr>
          <p:cNvPr id="3" name="กลุ่ม 12"/>
          <p:cNvGrpSpPr/>
          <p:nvPr/>
        </p:nvGrpSpPr>
        <p:grpSpPr>
          <a:xfrm>
            <a:off x="1645917" y="1916832"/>
            <a:ext cx="4170755" cy="4479597"/>
            <a:chOff x="1645917" y="1916832"/>
            <a:chExt cx="4170755" cy="4479597"/>
          </a:xfrm>
        </p:grpSpPr>
        <p:sp>
          <p:nvSpPr>
            <p:cNvPr id="4" name="TextBox 3"/>
            <p:cNvSpPr txBox="1"/>
            <p:nvPr/>
          </p:nvSpPr>
          <p:spPr>
            <a:xfrm>
              <a:off x="1645917" y="1916832"/>
              <a:ext cx="126989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dirty="0" smtClean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ทักษะชีวิต</a:t>
              </a:r>
            </a:p>
            <a:p>
              <a:pPr algn="ctr"/>
              <a:r>
                <a:rPr lang="th-TH" sz="2000" dirty="0" smtClean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และ</a:t>
              </a:r>
            </a:p>
            <a:p>
              <a:pPr algn="ctr"/>
              <a:r>
                <a:rPr lang="th-TH" sz="2000" dirty="0" smtClean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อาชีพ</a:t>
              </a:r>
              <a:endParaRPr lang="th-TH" sz="20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000364" y="4365104"/>
              <a:ext cx="2816308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1800" b="1" dirty="0" smtClean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มาตรฐานและการวัดผล</a:t>
              </a:r>
              <a:br>
                <a:rPr lang="th-TH" sz="1800" b="1" dirty="0" smtClean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</a:br>
              <a:r>
                <a:rPr lang="th-TH" sz="1800" b="1" dirty="0" smtClean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/>
              </a:r>
              <a:br>
                <a:rPr lang="th-TH" sz="1800" b="1" dirty="0" smtClean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</a:br>
              <a:r>
                <a:rPr lang="th-TH" sz="1800" b="1" dirty="0" smtClean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หลักสูตรและวิธีการสอน</a:t>
              </a:r>
              <a:br>
                <a:rPr lang="th-TH" sz="1800" b="1" dirty="0" smtClean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</a:br>
              <a:r>
                <a:rPr lang="th-TH" sz="1800" b="1" dirty="0" smtClean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/>
              </a:r>
              <a:br>
                <a:rPr lang="th-TH" sz="1800" b="1" dirty="0" smtClean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</a:br>
              <a:r>
                <a:rPr lang="th-TH" sz="1800" b="1" dirty="0" smtClean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การพัฒนาวิชาชีพ</a:t>
              </a:r>
              <a:br>
                <a:rPr lang="th-TH" sz="1800" b="1" dirty="0" smtClean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</a:br>
              <a:r>
                <a:rPr lang="th-TH" sz="1800" b="1" dirty="0" smtClean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/>
              </a:r>
              <a:br>
                <a:rPr lang="th-TH" sz="1800" b="1" dirty="0" smtClean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</a:br>
              <a:r>
                <a:rPr lang="th-TH" sz="1800" b="1" dirty="0" smtClean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บรรยากาศการเรียนรู้</a:t>
              </a:r>
              <a:endParaRPr lang="th-TH" sz="18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139952" y="26064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4Cs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2831077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242TGp_medical_dark_v2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242tgp_medical_ligh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42tgp_medical_light 1">
        <a:dk1>
          <a:srgbClr val="1A4846"/>
        </a:dk1>
        <a:lt1>
          <a:srgbClr val="FFFFFF"/>
        </a:lt1>
        <a:dk2>
          <a:srgbClr val="6D74A9"/>
        </a:dk2>
        <a:lt2>
          <a:srgbClr val="000000"/>
        </a:lt2>
        <a:accent1>
          <a:srgbClr val="CBA45D"/>
        </a:accent1>
        <a:accent2>
          <a:srgbClr val="71CA6A"/>
        </a:accent2>
        <a:accent3>
          <a:srgbClr val="BABCD1"/>
        </a:accent3>
        <a:accent4>
          <a:srgbClr val="DADADA"/>
        </a:accent4>
        <a:accent5>
          <a:srgbClr val="E2CFB6"/>
        </a:accent5>
        <a:accent6>
          <a:srgbClr val="66B75F"/>
        </a:accent6>
        <a:hlink>
          <a:srgbClr val="DFE17D"/>
        </a:hlink>
        <a:folHlink>
          <a:srgbClr val="30C6D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42tgp_medical_light 2">
        <a:dk1>
          <a:srgbClr val="969696"/>
        </a:dk1>
        <a:lt1>
          <a:srgbClr val="FFFFFF"/>
        </a:lt1>
        <a:dk2>
          <a:srgbClr val="1874C8"/>
        </a:dk2>
        <a:lt2>
          <a:srgbClr val="000066"/>
        </a:lt2>
        <a:accent1>
          <a:srgbClr val="FF9966"/>
        </a:accent1>
        <a:accent2>
          <a:srgbClr val="7281F4"/>
        </a:accent2>
        <a:accent3>
          <a:srgbClr val="ABBCE0"/>
        </a:accent3>
        <a:accent4>
          <a:srgbClr val="DADADA"/>
        </a:accent4>
        <a:accent5>
          <a:srgbClr val="FFCAB8"/>
        </a:accent5>
        <a:accent6>
          <a:srgbClr val="6774DD"/>
        </a:accent6>
        <a:hlink>
          <a:srgbClr val="7CD8EE"/>
        </a:hlink>
        <a:folHlink>
          <a:srgbClr val="2BC1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42tgp_medical_light 3">
        <a:dk1>
          <a:srgbClr val="808080"/>
        </a:dk1>
        <a:lt1>
          <a:srgbClr val="FFFFFF"/>
        </a:lt1>
        <a:dk2>
          <a:srgbClr val="919295"/>
        </a:dk2>
        <a:lt2>
          <a:srgbClr val="000066"/>
        </a:lt2>
        <a:accent1>
          <a:srgbClr val="00CC99"/>
        </a:accent1>
        <a:accent2>
          <a:srgbClr val="7281F4"/>
        </a:accent2>
        <a:accent3>
          <a:srgbClr val="C7C7C8"/>
        </a:accent3>
        <a:accent4>
          <a:srgbClr val="DADADA"/>
        </a:accent4>
        <a:accent5>
          <a:srgbClr val="AAE2CA"/>
        </a:accent5>
        <a:accent6>
          <a:srgbClr val="6774DD"/>
        </a:accent6>
        <a:hlink>
          <a:srgbClr val="7CD8EE"/>
        </a:hlink>
        <a:folHlink>
          <a:srgbClr val="149EBE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องค์ประกอบ">
  <a:themeElements>
    <a:clrScheme name="องค์ประกอบ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องค์ประกอบ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องค์ประกอบ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8_ชุดรูปแบบของ Offic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สลิปสตรีม">
  <a:themeElements>
    <a:clrScheme name="สลิปสตรีม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สลิปสตรีม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สลิปสตรีม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4106</TotalTime>
  <Words>3601</Words>
  <Application>Microsoft Office PowerPoint</Application>
  <PresentationFormat>นำเสนอทางหน้าจอ (4:3)</PresentationFormat>
  <Paragraphs>1060</Paragraphs>
  <Slides>72</Slides>
  <Notes>0</Notes>
  <HiddenSlides>0</HiddenSlides>
  <MMClips>0</MMClips>
  <ScaleCrop>false</ScaleCrop>
  <HeadingPairs>
    <vt:vector size="8" baseType="variant">
      <vt:variant>
        <vt:lpstr>แบบอักษรที่ถูกใช้</vt:lpstr>
      </vt:variant>
      <vt:variant>
        <vt:i4>25</vt:i4>
      </vt:variant>
      <vt:variant>
        <vt:lpstr>ชุดรูปแบบ</vt:lpstr>
      </vt:variant>
      <vt:variant>
        <vt:i4>12</vt:i4>
      </vt:variant>
      <vt:variant>
        <vt:lpstr>เซิร์ฟเวอร์ OLE ฝังตัว</vt:lpstr>
      </vt:variant>
      <vt:variant>
        <vt:i4>1</vt:i4>
      </vt:variant>
      <vt:variant>
        <vt:lpstr>ชื่อเรื่องภาพนิ่ง</vt:lpstr>
      </vt:variant>
      <vt:variant>
        <vt:i4>72</vt:i4>
      </vt:variant>
    </vt:vector>
  </HeadingPairs>
  <TitlesOfParts>
    <vt:vector size="110" baseType="lpstr">
      <vt:lpstr>Arial</vt:lpstr>
      <vt:lpstr>Angsana New</vt:lpstr>
      <vt:lpstr>Calibri</vt:lpstr>
      <vt:lpstr>Georgia</vt:lpstr>
      <vt:lpstr>Century Gothic</vt:lpstr>
      <vt:lpstr>Tahoma</vt:lpstr>
      <vt:lpstr>Wingdings</vt:lpstr>
      <vt:lpstr>Palatino Linotype</vt:lpstr>
      <vt:lpstr>Times New Roman</vt:lpstr>
      <vt:lpstr>Brush Script MT</vt:lpstr>
      <vt:lpstr>Comic Sans MS</vt:lpstr>
      <vt:lpstr>IrisUPC</vt:lpstr>
      <vt:lpstr>TH SarabunIT๙</vt:lpstr>
      <vt:lpstr>Courier New</vt:lpstr>
      <vt:lpstr>TH SarabunPSK</vt:lpstr>
      <vt:lpstr>Trebuchet MS</vt:lpstr>
      <vt:lpstr>DilleniaUPC</vt:lpstr>
      <vt:lpstr>Browallia New</vt:lpstr>
      <vt:lpstr>Verdana</vt:lpstr>
      <vt:lpstr>AngsanaDSE</vt:lpstr>
      <vt:lpstr>FreesiaUPC</vt:lpstr>
      <vt:lpstr>JasmineUPC</vt:lpstr>
      <vt:lpstr>AngsanaUPC</vt:lpstr>
      <vt:lpstr>EucrosiaUPC</vt:lpstr>
      <vt:lpstr>Cordia New</vt:lpstr>
      <vt:lpstr>242TGp_medical_dark_v2</vt:lpstr>
      <vt:lpstr>ชุดรูปแบบของ Office</vt:lpstr>
      <vt:lpstr>2_ชุดรูปแบบของ Office</vt:lpstr>
      <vt:lpstr>3_ชุดรูปแบบของ Office</vt:lpstr>
      <vt:lpstr>4_ชุดรูปแบบของ Office</vt:lpstr>
      <vt:lpstr>5_ชุดรูปแบบของ Office</vt:lpstr>
      <vt:lpstr>6_ชุดรูปแบบของ Office</vt:lpstr>
      <vt:lpstr>7_ชุดรูปแบบของ Office</vt:lpstr>
      <vt:lpstr>สลิปสตรีม</vt:lpstr>
      <vt:lpstr>องค์ประกอบ</vt:lpstr>
      <vt:lpstr>8_ชุดรูปแบบของ Office</vt:lpstr>
      <vt:lpstr>Executive</vt:lpstr>
      <vt:lpstr>แผ่นงาน Microsoft Excel 97-2003</vt:lpstr>
      <vt:lpstr>แนวทางการบริหารจัดการเวลาเรียน “ลดเวลาเรียน  เพิ่มเวลารู้”</vt:lpstr>
      <vt:lpstr>ที่มานโยบาย “ลดเวลาเรียน  เพิ่มเวลารู้”</vt:lpstr>
      <vt:lpstr>ที่มานโยบาย “ลดเวลาเรียน  เพิ่มเวลารู้”</vt:lpstr>
      <vt:lpstr>ที่มานโยบาย “ลดเวลาเรียน  เพิ่มเวลารู้”</vt:lpstr>
      <vt:lpstr>ที่มานโยบาย “ลดเวลาเรียน  เพิ่มเวลารู้”</vt:lpstr>
      <vt:lpstr>20th  VS 21st “Way Student Learn”</vt:lpstr>
      <vt:lpstr>ที่มานโยบาย “ลดเวลาเรียน  เพิ่มเวลารู้”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แนวทางการจัดกิจกรรมการเรียนรู้ “ลดเวลาเรียน  เพิ่มเวลารู้”</vt:lpstr>
      <vt:lpstr>ความหมาย “ลดเวลาเรียน เพิ่มเวลารู้”</vt:lpstr>
      <vt:lpstr>ความหมาย “ลดเวลาเรียน เพิ่มเวลารู้”</vt:lpstr>
      <vt:lpstr>ความหมาย “ลดเวลาเรียน เพิ่มเวลารู้”</vt:lpstr>
      <vt:lpstr>หลักการจัดกิจกรรม</vt:lpstr>
      <vt:lpstr>แนวทางการบริหารจัดการเวลาเรียน</vt:lpstr>
      <vt:lpstr>การลดเวลาเรียน เพิ่มเวลารู้</vt:lpstr>
      <vt:lpstr>โครงสร้างเวลาเรียนระดับประถมศึกษา</vt:lpstr>
      <vt:lpstr>โครงสร้างเวลาเรียนระดับมัธยมศึกษาตอนต้น</vt:lpstr>
      <vt:lpstr>งานนำเสนอ PowerPoint</vt:lpstr>
      <vt:lpstr>งานนำเสนอ PowerPoint</vt:lpstr>
      <vt:lpstr>งานนำเสนอ PowerPoint</vt:lpstr>
      <vt:lpstr>การลดเวลาเรียน เพิ่มเวลารู้</vt:lpstr>
      <vt:lpstr>กรอบแนวคิดการจัดเวลาเรียน ระดับประถมศึกษา</vt:lpstr>
      <vt:lpstr>แนวทางการปรับเวลาเรียน</vt:lpstr>
      <vt:lpstr>การจัดตารางเรียนประถมศึกษา</vt:lpstr>
      <vt:lpstr>การจัดตารางเรียนประถมศึกษา</vt:lpstr>
      <vt:lpstr>ตัวอย่าง การจัดตารางเรียนประถมศึกษา</vt:lpstr>
      <vt:lpstr>ตัวอย่าง การจัดตารางเรียน DLIT</vt:lpstr>
      <vt:lpstr>กรอบแนวคิดการจัดเวลาเรียน ระดับมัธยมศึกษา</vt:lpstr>
      <vt:lpstr>แนวทางการปรับเวลาเรียน</vt:lpstr>
      <vt:lpstr>ตัวอย่าง การจัดตารางเรียนมัธยมศึกษา</vt:lpstr>
      <vt:lpstr>การจัดตารางเรียนมัธยมศึกษา</vt:lpstr>
      <vt:lpstr>การจัดตารางเรียนมัธยมศึกษา</vt:lpstr>
      <vt:lpstr>งานนำเสนอ PowerPoint</vt:lpstr>
      <vt:lpstr>การลดเวลาเรียน เพิ่มเวลารู้</vt:lpstr>
      <vt:lpstr> การกำหนดกิจกรรม “ เพิ่มเวลารู้ ” </vt:lpstr>
      <vt:lpstr> กิจกรรม “ลดเวลาเรียน เพิ่มเวลารู้” </vt:lpstr>
      <vt:lpstr>กิจกรรม “ลดเวลาเรียน เพิ่มเวลารู้”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ทฤษฎีการเรียนรู้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การลดเวลาเรียน เพิ่มเวลารู้</vt:lpstr>
      <vt:lpstr>การวัดและประเมินผล กลุ่มกิจกรรม “เพิ่มเวลารู้”</vt:lpstr>
      <vt:lpstr>ตัวอย่างการวัดและประเมินผล การจัดกิจกรรม “ลดเวลาเรียน เพิ่มเวลารู้”</vt:lpstr>
      <vt:lpstr>การลดเวลาเรียน เพิ่มเวลารู้</vt:lpstr>
      <vt:lpstr>งานนำเสนอ PowerPoint</vt:lpstr>
      <vt:lpstr>         บทบาทของครู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การขับเคลื่อนนโยบายของกระทรวงศึกษาธิการ</dc:title>
  <dc:creator>Fujitsu</dc:creator>
  <cp:lastModifiedBy>Windows User</cp:lastModifiedBy>
  <cp:revision>249</cp:revision>
  <cp:lastPrinted>2015-09-22T07:45:24Z</cp:lastPrinted>
  <dcterms:created xsi:type="dcterms:W3CDTF">2015-09-20T06:53:39Z</dcterms:created>
  <dcterms:modified xsi:type="dcterms:W3CDTF">2015-12-02T07:49:34Z</dcterms:modified>
</cp:coreProperties>
</file>